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93" r:id="rId4"/>
    <p:sldMasterId id="2147484214" r:id="rId5"/>
  </p:sldMasterIdLst>
  <p:notesMasterIdLst>
    <p:notesMasterId r:id="rId18"/>
  </p:notesMasterIdLst>
  <p:handoutMasterIdLst>
    <p:handoutMasterId r:id="rId19"/>
  </p:handoutMasterIdLst>
  <p:sldIdLst>
    <p:sldId id="1125" r:id="rId6"/>
    <p:sldId id="1128" r:id="rId7"/>
    <p:sldId id="878" r:id="rId8"/>
    <p:sldId id="468" r:id="rId9"/>
    <p:sldId id="1136" r:id="rId10"/>
    <p:sldId id="1133" r:id="rId11"/>
    <p:sldId id="1138" r:id="rId12"/>
    <p:sldId id="1130" r:id="rId13"/>
    <p:sldId id="1137" r:id="rId14"/>
    <p:sldId id="1129" r:id="rId15"/>
    <p:sldId id="1127" r:id="rId16"/>
    <p:sldId id="1139" r:id="rId17"/>
  </p:sldIdLst>
  <p:sldSz cx="9144000" cy="6858000" type="screen4x3"/>
  <p:notesSz cx="7077075" cy="9363075"/>
  <p:defaultTextStyle>
    <a:defPPr>
      <a:defRPr lang="id-ID"/>
    </a:defPPr>
    <a:lvl1pPr algn="l" rtl="0" eaLnBrk="0" fontAlgn="base" hangingPunct="0">
      <a:spcBef>
        <a:spcPct val="0"/>
      </a:spcBef>
      <a:spcAft>
        <a:spcPct val="0"/>
      </a:spcAft>
      <a:defRPr kern="1200">
        <a:solidFill>
          <a:schemeClr val="tx1"/>
        </a:solidFill>
        <a:latin typeface="Calibri"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2286000" algn="l" defTabSz="457200" rtl="0" eaLnBrk="1" latinLnBrk="0" hangingPunct="1">
      <a:defRPr kern="1200">
        <a:solidFill>
          <a:schemeClr val="tx1"/>
        </a:solidFill>
        <a:latin typeface="Calibri" charset="0"/>
        <a:ea typeface="MS PGothic" charset="0"/>
        <a:cs typeface="MS PGothic" charset="0"/>
      </a:defRPr>
    </a:lvl6pPr>
    <a:lvl7pPr marL="2743200" algn="l" defTabSz="457200" rtl="0" eaLnBrk="1" latinLnBrk="0" hangingPunct="1">
      <a:defRPr kern="1200">
        <a:solidFill>
          <a:schemeClr val="tx1"/>
        </a:solidFill>
        <a:latin typeface="Calibri" charset="0"/>
        <a:ea typeface="MS PGothic" charset="0"/>
        <a:cs typeface="MS PGothic" charset="0"/>
      </a:defRPr>
    </a:lvl7pPr>
    <a:lvl8pPr marL="3200400" algn="l" defTabSz="457200" rtl="0" eaLnBrk="1" latinLnBrk="0" hangingPunct="1">
      <a:defRPr kern="1200">
        <a:solidFill>
          <a:schemeClr val="tx1"/>
        </a:solidFill>
        <a:latin typeface="Calibri" charset="0"/>
        <a:ea typeface="MS PGothic" charset="0"/>
        <a:cs typeface="MS PGothic" charset="0"/>
      </a:defRPr>
    </a:lvl8pPr>
    <a:lvl9pPr marL="3657600" algn="l" defTabSz="457200" rtl="0" eaLnBrk="1" latinLnBrk="0" hangingPunct="1">
      <a:defRPr kern="1200">
        <a:solidFill>
          <a:schemeClr val="tx1"/>
        </a:solidFill>
        <a:latin typeface="Calibri"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 id="2" name="Drew Clowser" initials="DC" lastIdx="105" clrIdx="1"/>
  <p:cmAuthor id="3" name="Monica Cougan" initials="MC" lastIdx="1" clrIdx="2">
    <p:extLst>
      <p:ext uri="{19B8F6BF-5375-455C-9EA6-DF929625EA0E}">
        <p15:presenceInfo xmlns:p15="http://schemas.microsoft.com/office/powerpoint/2012/main" userId="S-1-5-21-550444960-1094136236-1349916565-216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4184"/>
    <a:srgbClr val="595959"/>
    <a:srgbClr val="FF9300"/>
    <a:srgbClr val="CCA11B"/>
    <a:srgbClr val="F9C631"/>
    <a:srgbClr val="D22432"/>
    <a:srgbClr val="FDDD89"/>
    <a:srgbClr val="7ABBC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908"/>
    <p:restoredTop sz="67536" autoAdjust="0"/>
  </p:normalViewPr>
  <p:slideViewPr>
    <p:cSldViewPr snapToGrid="0">
      <p:cViewPr varScale="1">
        <p:scale>
          <a:sx n="69" d="100"/>
          <a:sy n="69" d="100"/>
        </p:scale>
        <p:origin x="1452"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p:scale>
          <a:sx n="60" d="100"/>
          <a:sy n="60" d="100"/>
        </p:scale>
        <p:origin x="3426" y="2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3936" tIns="46968" rIns="93936" bIns="46968" rtlCol="0"/>
          <a:lstStyle>
            <a:lvl1pPr algn="l">
              <a:defRPr sz="1200">
                <a:latin typeface="Calibri" charset="0"/>
                <a:ea typeface="ＭＳ Ｐゴシック" charset="0"/>
                <a:cs typeface="ＭＳ Ｐゴシック" charset="0"/>
              </a:defRPr>
            </a:lvl1pPr>
          </a:lstStyle>
          <a:p>
            <a:pPr>
              <a:defRPr/>
            </a:pPr>
            <a:endParaRPr lang="en-US"/>
          </a:p>
        </p:txBody>
      </p:sp>
      <p:sp>
        <p:nvSpPr>
          <p:cNvPr id="199683" name="Date Placeholder 2"/>
          <p:cNvSpPr>
            <a:spLocks noGrp="1"/>
          </p:cNvSpPr>
          <p:nvPr>
            <p:ph type="dt" sz="quarter" idx="1"/>
          </p:nvPr>
        </p:nvSpPr>
        <p:spPr bwMode="auto">
          <a:xfrm>
            <a:off x="4008438" y="0"/>
            <a:ext cx="3067050" cy="468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3936" tIns="46968" rIns="93936" bIns="46968" numCol="1" anchor="t" anchorCtr="0" compatLnSpc="1">
            <a:prstTxWarp prst="textNoShape">
              <a:avLst/>
            </a:prstTxWarp>
          </a:bodyPr>
          <a:lstStyle>
            <a:lvl1pPr algn="r">
              <a:defRPr sz="1200"/>
            </a:lvl1pPr>
          </a:lstStyle>
          <a:p>
            <a:pPr>
              <a:defRPr/>
            </a:pPr>
            <a:fld id="{84515860-72FB-DD41-9978-171F44AD6A3B}" type="datetimeFigureOut">
              <a:rPr lang="en-US"/>
              <a:pPr>
                <a:defRPr/>
              </a:pPr>
              <a:t>3/3/2020</a:t>
            </a:fld>
            <a:endParaRPr lang="en-US"/>
          </a:p>
        </p:txBody>
      </p:sp>
      <p:sp>
        <p:nvSpPr>
          <p:cNvPr id="199684" name="Footer Placeholder 3"/>
          <p:cNvSpPr>
            <a:spLocks noGrp="1"/>
          </p:cNvSpPr>
          <p:nvPr>
            <p:ph type="ftr" sz="quarter" idx="2"/>
          </p:nvPr>
        </p:nvSpPr>
        <p:spPr bwMode="auto">
          <a:xfrm>
            <a:off x="0" y="8893175"/>
            <a:ext cx="3067050" cy="468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3936" tIns="46968" rIns="93936" bIns="46968" numCol="1" anchor="b"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a:p>
        </p:txBody>
      </p:sp>
      <p:sp>
        <p:nvSpPr>
          <p:cNvPr id="199685" name="Slide Number Placeholder 4"/>
          <p:cNvSpPr>
            <a:spLocks noGrp="1"/>
          </p:cNvSpPr>
          <p:nvPr>
            <p:ph type="sldNum" sz="quarter" idx="3"/>
          </p:nvPr>
        </p:nvSpPr>
        <p:spPr bwMode="auto">
          <a:xfrm>
            <a:off x="4008438" y="8893175"/>
            <a:ext cx="3067050" cy="468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3936" tIns="46968" rIns="93936" bIns="46968" numCol="1" anchor="b" anchorCtr="0" compatLnSpc="1">
            <a:prstTxWarp prst="textNoShape">
              <a:avLst/>
            </a:prstTxWarp>
          </a:bodyPr>
          <a:lstStyle>
            <a:lvl1pPr algn="r">
              <a:defRPr sz="1200"/>
            </a:lvl1pPr>
          </a:lstStyle>
          <a:p>
            <a:pPr>
              <a:defRPr/>
            </a:pPr>
            <a:fld id="{B2E4205C-758B-E142-8F53-35B429255C99}" type="slidenum">
              <a:rPr lang="en-US"/>
              <a:pPr>
                <a:defRPr/>
              </a:pPr>
              <a:t>‹#›</a:t>
            </a:fld>
            <a:endParaRPr lang="en-US"/>
          </a:p>
        </p:txBody>
      </p:sp>
    </p:spTree>
    <p:extLst>
      <p:ext uri="{BB962C8B-B14F-4D97-AF65-F5344CB8AC3E}">
        <p14:creationId xmlns:p14="http://schemas.microsoft.com/office/powerpoint/2010/main" val="158340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atin typeface="Calibri" pitchFamily="34" charset="0"/>
                <a:ea typeface="MS PGothic" pitchFamily="34" charset="-128"/>
                <a:cs typeface="+mn-cs"/>
              </a:defRPr>
            </a:lvl1pPr>
          </a:lstStyle>
          <a:p>
            <a:pPr>
              <a:defRPr/>
            </a:pPr>
            <a:endParaRPr lang="en-US"/>
          </a:p>
        </p:txBody>
      </p:sp>
      <p:sp>
        <p:nvSpPr>
          <p:cNvPr id="3" name="Date Placeholder 2"/>
          <p:cNvSpPr>
            <a:spLocks noGrp="1"/>
          </p:cNvSpPr>
          <p:nvPr>
            <p:ph type="dt" idx="1"/>
          </p:nvPr>
        </p:nvSpPr>
        <p:spPr>
          <a:xfrm>
            <a:off x="4008438" y="0"/>
            <a:ext cx="3067050" cy="468313"/>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45920DCE-FA17-9242-BA2D-E68172DCA12D}" type="datetimeFigureOut">
              <a:rPr lang="en-US"/>
              <a:pPr>
                <a:defRPr/>
              </a:pPr>
              <a:t>3/3/2020</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8025" y="4448175"/>
            <a:ext cx="5661025" cy="4213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93175"/>
            <a:ext cx="3067050" cy="468313"/>
          </a:xfrm>
          <a:prstGeom prst="rect">
            <a:avLst/>
          </a:prstGeom>
        </p:spPr>
        <p:txBody>
          <a:bodyPr vert="horz" lIns="91440" tIns="45720" rIns="91440" bIns="45720" rtlCol="0" anchor="b"/>
          <a:lstStyle>
            <a:lvl1pPr algn="l">
              <a:defRPr sz="1200">
                <a:latin typeface="Calibri" pitchFamily="34" charset="0"/>
                <a:ea typeface="MS PGothic" pitchFamily="34" charset="-128"/>
                <a:cs typeface="+mn-cs"/>
              </a:defRPr>
            </a:lvl1pPr>
          </a:lstStyle>
          <a:p>
            <a:pPr>
              <a:defRPr/>
            </a:pPr>
            <a:endParaRPr lang="en-US"/>
          </a:p>
        </p:txBody>
      </p:sp>
      <p:sp>
        <p:nvSpPr>
          <p:cNvPr id="7" name="Slide Number Placeholder 6"/>
          <p:cNvSpPr>
            <a:spLocks noGrp="1"/>
          </p:cNvSpPr>
          <p:nvPr>
            <p:ph type="sldNum" sz="quarter" idx="5"/>
          </p:nvPr>
        </p:nvSpPr>
        <p:spPr>
          <a:xfrm>
            <a:off x="4008438" y="8893175"/>
            <a:ext cx="3067050" cy="468313"/>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7AF316BF-ED21-3C4E-B30F-6B172E28591B}" type="slidenum">
              <a:rPr lang="en-US"/>
              <a:pPr>
                <a:defRPr/>
              </a:pPr>
              <a:t>‹#›</a:t>
            </a:fld>
            <a:endParaRPr lang="en-US"/>
          </a:p>
        </p:txBody>
      </p:sp>
    </p:spTree>
    <p:extLst>
      <p:ext uri="{BB962C8B-B14F-4D97-AF65-F5344CB8AC3E}">
        <p14:creationId xmlns:p14="http://schemas.microsoft.com/office/powerpoint/2010/main" val="19443712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AF316BF-ED21-3C4E-B30F-6B172E28591B}" type="slidenum">
              <a:rPr lang="en-US" smtClean="0"/>
              <a:pPr>
                <a:defRPr/>
              </a:pPr>
              <a:t>1</a:t>
            </a:fld>
            <a:endParaRPr lang="en-US"/>
          </a:p>
        </p:txBody>
      </p:sp>
    </p:spTree>
    <p:extLst>
      <p:ext uri="{BB962C8B-B14F-4D97-AF65-F5344CB8AC3E}">
        <p14:creationId xmlns:p14="http://schemas.microsoft.com/office/powerpoint/2010/main" val="3530565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ts val="60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7AF316BF-ED21-3C4E-B30F-6B172E28591B}" type="slidenum">
              <a:rPr lang="en-US" smtClean="0"/>
              <a:pPr>
                <a:defRPr/>
              </a:pPr>
              <a:t>10</a:t>
            </a:fld>
            <a:endParaRPr lang="en-US"/>
          </a:p>
        </p:txBody>
      </p:sp>
    </p:spTree>
    <p:extLst>
      <p:ext uri="{BB962C8B-B14F-4D97-AF65-F5344CB8AC3E}">
        <p14:creationId xmlns:p14="http://schemas.microsoft.com/office/powerpoint/2010/main" val="2273661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AF316BF-ED21-3C4E-B30F-6B172E28591B}" type="slidenum">
              <a:rPr lang="en-US" smtClean="0"/>
              <a:pPr>
                <a:defRPr/>
              </a:pPr>
              <a:t>11</a:t>
            </a:fld>
            <a:endParaRPr lang="en-US"/>
          </a:p>
        </p:txBody>
      </p:sp>
    </p:spTree>
    <p:extLst>
      <p:ext uri="{BB962C8B-B14F-4D97-AF65-F5344CB8AC3E}">
        <p14:creationId xmlns:p14="http://schemas.microsoft.com/office/powerpoint/2010/main" val="758865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AF316BF-ED21-3C4E-B30F-6B172E28591B}" type="slidenum">
              <a:rPr lang="en-US" smtClean="0"/>
              <a:pPr>
                <a:defRPr/>
              </a:pPr>
              <a:t>12</a:t>
            </a:fld>
            <a:endParaRPr lang="en-US"/>
          </a:p>
        </p:txBody>
      </p:sp>
    </p:spTree>
    <p:extLst>
      <p:ext uri="{BB962C8B-B14F-4D97-AF65-F5344CB8AC3E}">
        <p14:creationId xmlns:p14="http://schemas.microsoft.com/office/powerpoint/2010/main" val="1377195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AF316BF-ED21-3C4E-B30F-6B172E28591B}" type="slidenum">
              <a:rPr lang="en-US" smtClean="0"/>
              <a:pPr>
                <a:defRPr/>
              </a:pPr>
              <a:t>2</a:t>
            </a:fld>
            <a:endParaRPr lang="en-US"/>
          </a:p>
        </p:txBody>
      </p:sp>
    </p:spTree>
    <p:extLst>
      <p:ext uri="{BB962C8B-B14F-4D97-AF65-F5344CB8AC3E}">
        <p14:creationId xmlns:p14="http://schemas.microsoft.com/office/powerpoint/2010/main" val="1830240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7338" y="4542386"/>
            <a:ext cx="6766559" cy="4914900"/>
          </a:xfrm>
        </p:spPr>
        <p:txBody>
          <a:bodyPr/>
          <a:lstStyle/>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AF316BF-ED21-3C4E-B30F-6B172E28591B}" type="slidenum">
              <a:rPr kumimoji="0" lang="en-US" sz="1200" b="0" i="0" u="none" strike="noStrike" kern="1200" cap="none" spc="0" normalizeH="0" baseline="0" noProof="0" smtClean="0">
                <a:ln>
                  <a:noFill/>
                </a:ln>
                <a:solidFill>
                  <a:prstClr val="black"/>
                </a:solidFill>
                <a:effectLst/>
                <a:uLnTx/>
                <a:uFillTx/>
                <a:latin typeface="Calibri" charset="0"/>
                <a:ea typeface="MS PGothic" charset="0"/>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charset="0"/>
              <a:ea typeface="MS PGothic" charset="0"/>
            </a:endParaRPr>
          </a:p>
        </p:txBody>
      </p:sp>
    </p:spTree>
    <p:extLst>
      <p:ext uri="{BB962C8B-B14F-4D97-AF65-F5344CB8AC3E}">
        <p14:creationId xmlns:p14="http://schemas.microsoft.com/office/powerpoint/2010/main" val="687549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AF316BF-ED21-3C4E-B30F-6B172E28591B}" type="slidenum">
              <a:rPr lang="en-US" smtClean="0"/>
              <a:pPr>
                <a:defRPr/>
              </a:pPr>
              <a:t>4</a:t>
            </a:fld>
            <a:endParaRPr lang="en-US"/>
          </a:p>
        </p:txBody>
      </p:sp>
    </p:spTree>
    <p:extLst>
      <p:ext uri="{BB962C8B-B14F-4D97-AF65-F5344CB8AC3E}">
        <p14:creationId xmlns:p14="http://schemas.microsoft.com/office/powerpoint/2010/main" val="1767123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AF316BF-ED21-3C4E-B30F-6B172E28591B}" type="slidenum">
              <a:rPr lang="en-US" smtClean="0"/>
              <a:pPr>
                <a:defRPr/>
              </a:pPr>
              <a:t>5</a:t>
            </a:fld>
            <a:endParaRPr lang="en-US"/>
          </a:p>
        </p:txBody>
      </p:sp>
    </p:spTree>
    <p:extLst>
      <p:ext uri="{BB962C8B-B14F-4D97-AF65-F5344CB8AC3E}">
        <p14:creationId xmlns:p14="http://schemas.microsoft.com/office/powerpoint/2010/main" val="361662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“Freemium” represents Publishers who give away their </a:t>
            </a:r>
            <a:r>
              <a:rPr lang="en-US" dirty="0" err="1"/>
              <a:t>edtech</a:t>
            </a:r>
            <a:r>
              <a:rPr lang="en-US" dirty="0"/>
              <a:t> materials for free but have a premium offering with paid-for, add-on features.</a:t>
            </a:r>
          </a:p>
          <a:p>
            <a:endParaRPr lang="en-US" dirty="0"/>
          </a:p>
        </p:txBody>
      </p:sp>
      <p:sp>
        <p:nvSpPr>
          <p:cNvPr id="4" name="Slide Number Placeholder 3"/>
          <p:cNvSpPr>
            <a:spLocks noGrp="1"/>
          </p:cNvSpPr>
          <p:nvPr>
            <p:ph type="sldNum" sz="quarter" idx="5"/>
          </p:nvPr>
        </p:nvSpPr>
        <p:spPr/>
        <p:txBody>
          <a:bodyPr/>
          <a:lstStyle/>
          <a:p>
            <a:pPr>
              <a:defRPr/>
            </a:pPr>
            <a:fld id="{7AF316BF-ED21-3C4E-B30F-6B172E28591B}" type="slidenum">
              <a:rPr lang="en-US" smtClean="0"/>
              <a:pPr>
                <a:defRPr/>
              </a:pPr>
              <a:t>6</a:t>
            </a:fld>
            <a:endParaRPr lang="en-US"/>
          </a:p>
        </p:txBody>
      </p:sp>
    </p:spTree>
    <p:extLst>
      <p:ext uri="{BB962C8B-B14F-4D97-AF65-F5344CB8AC3E}">
        <p14:creationId xmlns:p14="http://schemas.microsoft.com/office/powerpoint/2010/main" val="2695702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5"/>
          </p:nvPr>
        </p:nvSpPr>
        <p:spPr/>
        <p:txBody>
          <a:bodyPr/>
          <a:lstStyle/>
          <a:p>
            <a:pPr>
              <a:defRPr/>
            </a:pPr>
            <a:fld id="{7AF316BF-ED21-3C4E-B30F-6B172E28591B}" type="slidenum">
              <a:rPr lang="en-US" smtClean="0"/>
              <a:pPr>
                <a:defRPr/>
              </a:pPr>
              <a:t>7</a:t>
            </a:fld>
            <a:endParaRPr lang="en-US"/>
          </a:p>
        </p:txBody>
      </p:sp>
    </p:spTree>
    <p:extLst>
      <p:ext uri="{BB962C8B-B14F-4D97-AF65-F5344CB8AC3E}">
        <p14:creationId xmlns:p14="http://schemas.microsoft.com/office/powerpoint/2010/main" val="3730515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AF316BF-ED21-3C4E-B30F-6B172E28591B}" type="slidenum">
              <a:rPr lang="en-US" smtClean="0"/>
              <a:pPr>
                <a:defRPr/>
              </a:pPr>
              <a:t>8</a:t>
            </a:fld>
            <a:endParaRPr lang="en-US"/>
          </a:p>
        </p:txBody>
      </p:sp>
    </p:spTree>
    <p:extLst>
      <p:ext uri="{BB962C8B-B14F-4D97-AF65-F5344CB8AC3E}">
        <p14:creationId xmlns:p14="http://schemas.microsoft.com/office/powerpoint/2010/main" val="2838570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AF316BF-ED21-3C4E-B30F-6B172E28591B}" type="slidenum">
              <a:rPr lang="en-US" smtClean="0"/>
              <a:pPr>
                <a:defRPr/>
              </a:pPr>
              <a:t>9</a:t>
            </a:fld>
            <a:endParaRPr lang="en-US"/>
          </a:p>
        </p:txBody>
      </p:sp>
    </p:spTree>
    <p:extLst>
      <p:ext uri="{BB962C8B-B14F-4D97-AF65-F5344CB8AC3E}">
        <p14:creationId xmlns:p14="http://schemas.microsoft.com/office/powerpoint/2010/main" val="2744311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1.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76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2 v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6"/>
          <p:cNvSpPr>
            <a:spLocks noGrp="1"/>
          </p:cNvSpPr>
          <p:nvPr>
            <p:ph type="title" hasCustomPrompt="1"/>
          </p:nvPr>
        </p:nvSpPr>
        <p:spPr>
          <a:xfrm>
            <a:off x="0" y="268075"/>
            <a:ext cx="9144000" cy="923791"/>
          </a:xfrm>
          <a:prstGeom prst="rect">
            <a:avLst/>
          </a:prstGeom>
        </p:spPr>
        <p:txBody>
          <a:bodyPr vert="horz"/>
          <a:lstStyle>
            <a:lvl1pPr algn="ctr">
              <a:lnSpc>
                <a:spcPct val="100000"/>
              </a:lnSpc>
              <a:defRPr sz="3600" b="1" baseline="0">
                <a:solidFill>
                  <a:srgbClr val="004184"/>
                </a:solidFill>
                <a:latin typeface="+mn-lt"/>
              </a:defRPr>
            </a:lvl1pPr>
          </a:lstStyle>
          <a:p>
            <a:r>
              <a:rPr lang="en-US"/>
              <a:t>Click to edit title</a:t>
            </a:r>
          </a:p>
        </p:txBody>
      </p:sp>
      <p:sp>
        <p:nvSpPr>
          <p:cNvPr id="4" name="TextBox 3"/>
          <p:cNvSpPr txBox="1">
            <a:spLocks noChangeArrowheads="1"/>
          </p:cNvSpPr>
          <p:nvPr userDrawn="1"/>
        </p:nvSpPr>
        <p:spPr bwMode="auto">
          <a:xfrm>
            <a:off x="8332330" y="6515295"/>
            <a:ext cx="647700" cy="196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id-ID" sz="675">
                <a:solidFill>
                  <a:srgbClr val="A6A6A6"/>
                </a:solidFill>
              </a:rPr>
              <a:t> </a:t>
            </a:r>
            <a:fld id="{282B9933-8DE9-A54A-AA6B-7423E8ABC148}" type="slidenum">
              <a:rPr lang="id-ID" sz="675">
                <a:solidFill>
                  <a:srgbClr val="A6A6A6"/>
                </a:solidFill>
              </a:rPr>
              <a:pPr algn="r" eaLnBrk="1" hangingPunct="1"/>
              <a:t>‹#›</a:t>
            </a:fld>
            <a:endParaRPr lang="id-ID" sz="675">
              <a:solidFill>
                <a:srgbClr val="7F7F7F"/>
              </a:solidFill>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val="0"/>
              </a:ext>
            </a:extLst>
          </a:blip>
          <a:srcRect l="3" t="-677589" r="5" b="-677589"/>
          <a:stretch/>
        </p:blipFill>
        <p:spPr>
          <a:xfrm>
            <a:off x="0" y="-1955088"/>
            <a:ext cx="9144000" cy="6858005"/>
          </a:xfrm>
          <a:prstGeom prst="rect">
            <a:avLst/>
          </a:prstGeom>
        </p:spPr>
      </p:pic>
    </p:spTree>
    <p:extLst>
      <p:ext uri="{BB962C8B-B14F-4D97-AF65-F5344CB8AC3E}">
        <p14:creationId xmlns:p14="http://schemas.microsoft.com/office/powerpoint/2010/main" val="123572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ontent Placeholder 2"/>
          <p:cNvSpPr>
            <a:spLocks noGrp="1"/>
          </p:cNvSpPr>
          <p:nvPr>
            <p:ph idx="1" hasCustomPrompt="1"/>
          </p:nvPr>
        </p:nvSpPr>
        <p:spPr>
          <a:xfrm>
            <a:off x="628650" y="1635125"/>
            <a:ext cx="7886700" cy="3371523"/>
          </a:xfrm>
          <a:prstGeom prst="rect">
            <a:avLst/>
          </a:prstGeom>
        </p:spPr>
        <p:txBody>
          <a:bodyPr/>
          <a:lstStyle>
            <a:lvl1pPr marL="0" indent="0">
              <a:buFont typeface="Arial"/>
              <a:buNone/>
              <a:defRPr sz="2000" baseline="0">
                <a:solidFill>
                  <a:srgbClr val="595959"/>
                </a:solidFill>
              </a:defRPr>
            </a:lvl1pPr>
            <a:lvl2pPr>
              <a:defRPr sz="18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0"/>
            <a:endParaRPr lang="en-US"/>
          </a:p>
        </p:txBody>
      </p:sp>
      <p:sp>
        <p:nvSpPr>
          <p:cNvPr id="7" name="Title 11"/>
          <p:cNvSpPr>
            <a:spLocks noGrp="1"/>
          </p:cNvSpPr>
          <p:nvPr>
            <p:ph type="title" hasCustomPrompt="1"/>
          </p:nvPr>
        </p:nvSpPr>
        <p:spPr>
          <a:xfrm>
            <a:off x="0" y="272267"/>
            <a:ext cx="9144000" cy="1089324"/>
          </a:xfrm>
          <a:prstGeom prst="rect">
            <a:avLst/>
          </a:prstGeom>
        </p:spPr>
        <p:txBody>
          <a:bodyPr vert="horz"/>
          <a:lstStyle>
            <a:lvl1pPr algn="ctr">
              <a:lnSpc>
                <a:spcPct val="100000"/>
              </a:lnSpc>
              <a:defRPr sz="3600" b="1">
                <a:solidFill>
                  <a:srgbClr val="004184"/>
                </a:solidFill>
                <a:latin typeface="+mn-lt"/>
              </a:defRPr>
            </a:lvl1pPr>
          </a:lstStyle>
          <a:p>
            <a:r>
              <a:rPr lang="en-US"/>
              <a:t>Click to edit title</a:t>
            </a:r>
          </a:p>
        </p:txBody>
      </p:sp>
      <p:sp>
        <p:nvSpPr>
          <p:cNvPr id="8" name="TextBox 7"/>
          <p:cNvSpPr txBox="1">
            <a:spLocks noChangeArrowheads="1"/>
          </p:cNvSpPr>
          <p:nvPr userDrawn="1"/>
        </p:nvSpPr>
        <p:spPr bwMode="auto">
          <a:xfrm>
            <a:off x="8332330" y="6515295"/>
            <a:ext cx="647700" cy="196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id-ID" sz="675">
                <a:solidFill>
                  <a:srgbClr val="A6A6A6"/>
                </a:solidFill>
              </a:rPr>
              <a:t> </a:t>
            </a:r>
            <a:fld id="{282B9933-8DE9-A54A-AA6B-7423E8ABC148}" type="slidenum">
              <a:rPr lang="id-ID" sz="675">
                <a:solidFill>
                  <a:srgbClr val="A6A6A6"/>
                </a:solidFill>
              </a:rPr>
              <a:pPr algn="r" eaLnBrk="1" hangingPunct="1"/>
              <a:t>‹#›</a:t>
            </a:fld>
            <a:endParaRPr lang="id-ID" sz="675">
              <a:solidFill>
                <a:srgbClr val="7F7F7F"/>
              </a:solidFill>
            </a:endParaRPr>
          </a:p>
        </p:txBody>
      </p:sp>
    </p:spTree>
    <p:extLst>
      <p:ext uri="{BB962C8B-B14F-4D97-AF65-F5344CB8AC3E}">
        <p14:creationId xmlns:p14="http://schemas.microsoft.com/office/powerpoint/2010/main" val="290695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sz="half" idx="1"/>
          </p:nvPr>
        </p:nvSpPr>
        <p:spPr>
          <a:xfrm>
            <a:off x="628650" y="1635127"/>
            <a:ext cx="3886200" cy="3465588"/>
          </a:xfrm>
          <a:prstGeom prst="rect">
            <a:avLst/>
          </a:prstGeom>
        </p:spPr>
        <p:txBody>
          <a:bodyPr/>
          <a:lstStyle>
            <a:lvl1pPr marL="0" indent="0">
              <a:buNone/>
              <a:defRPr sz="1800">
                <a:solidFill>
                  <a:srgbClr val="595959"/>
                </a:solidFill>
              </a:defRPr>
            </a:lvl1pPr>
            <a:lvl2pPr>
              <a:defRPr sz="1600">
                <a:solidFill>
                  <a:srgbClr val="595959"/>
                </a:solidFill>
              </a:defRPr>
            </a:lvl2pPr>
            <a:lvl3pPr>
              <a:defRPr sz="1600">
                <a:solidFill>
                  <a:srgbClr val="595959"/>
                </a:solidFill>
              </a:defRPr>
            </a:lvl3pPr>
            <a:lvl4pPr>
              <a:defRPr sz="1400">
                <a:solidFill>
                  <a:srgbClr val="595959"/>
                </a:solidFill>
              </a:defRPr>
            </a:lvl4pPr>
            <a:lvl5pPr>
              <a:defRPr sz="1400">
                <a:solidFill>
                  <a:srgbClr val="5959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29150" y="1635127"/>
            <a:ext cx="3886200" cy="3465588"/>
          </a:xfrm>
          <a:prstGeom prst="rect">
            <a:avLst/>
          </a:prstGeom>
        </p:spPr>
        <p:txBody>
          <a:bodyPr/>
          <a:lstStyle>
            <a:lvl1pPr marL="0" indent="0">
              <a:buNone/>
              <a:defRPr sz="1800">
                <a:solidFill>
                  <a:srgbClr val="595959"/>
                </a:solidFill>
              </a:defRPr>
            </a:lvl1pPr>
            <a:lvl2pPr>
              <a:defRPr sz="1600">
                <a:solidFill>
                  <a:srgbClr val="595959"/>
                </a:solidFill>
              </a:defRPr>
            </a:lvl2pPr>
            <a:lvl3pPr>
              <a:defRPr sz="1600">
                <a:solidFill>
                  <a:srgbClr val="595959"/>
                </a:solidFill>
              </a:defRPr>
            </a:lvl3pPr>
            <a:lvl4pPr>
              <a:defRPr sz="1400">
                <a:solidFill>
                  <a:srgbClr val="595959"/>
                </a:solidFill>
              </a:defRPr>
            </a:lvl4pPr>
            <a:lvl5pPr>
              <a:defRPr sz="1400">
                <a:solidFill>
                  <a:srgbClr val="5959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6"/>
          <p:cNvSpPr>
            <a:spLocks noGrp="1"/>
          </p:cNvSpPr>
          <p:nvPr>
            <p:ph type="title" hasCustomPrompt="1"/>
          </p:nvPr>
        </p:nvSpPr>
        <p:spPr>
          <a:xfrm>
            <a:off x="0" y="268075"/>
            <a:ext cx="9144000" cy="923791"/>
          </a:xfrm>
          <a:prstGeom prst="rect">
            <a:avLst/>
          </a:prstGeom>
        </p:spPr>
        <p:txBody>
          <a:bodyPr vert="horz"/>
          <a:lstStyle>
            <a:lvl1pPr algn="ctr">
              <a:lnSpc>
                <a:spcPct val="100000"/>
              </a:lnSpc>
              <a:defRPr sz="3600" b="1">
                <a:solidFill>
                  <a:srgbClr val="004184"/>
                </a:solidFill>
                <a:latin typeface="+mn-lt"/>
              </a:defRPr>
            </a:lvl1pPr>
          </a:lstStyle>
          <a:p>
            <a:r>
              <a:rPr lang="en-US"/>
              <a:t>Click to edit title</a:t>
            </a:r>
          </a:p>
        </p:txBody>
      </p:sp>
      <p:sp>
        <p:nvSpPr>
          <p:cNvPr id="5" name="Content Placeholder 4"/>
          <p:cNvSpPr>
            <a:spLocks noGrp="1"/>
          </p:cNvSpPr>
          <p:nvPr>
            <p:ph sz="quarter" idx="10" hasCustomPrompt="1"/>
          </p:nvPr>
        </p:nvSpPr>
        <p:spPr>
          <a:xfrm>
            <a:off x="630495" y="1235227"/>
            <a:ext cx="3884150" cy="393700"/>
          </a:xfrm>
          <a:prstGeom prst="rect">
            <a:avLst/>
          </a:prstGeom>
        </p:spPr>
        <p:txBody>
          <a:bodyPr vert="horz" anchor="ctr"/>
          <a:lstStyle>
            <a:lvl1pPr marL="0" indent="0">
              <a:lnSpc>
                <a:spcPct val="100000"/>
              </a:lnSpc>
              <a:buNone/>
              <a:defRPr sz="1800">
                <a:solidFill>
                  <a:srgbClr val="004184"/>
                </a:solidFill>
              </a:defRPr>
            </a:lvl1pPr>
            <a:lvl2pPr marL="342900" indent="0">
              <a:buNone/>
              <a:defRPr sz="1200">
                <a:solidFill>
                  <a:srgbClr val="004184"/>
                </a:solidFill>
              </a:defRPr>
            </a:lvl2pPr>
            <a:lvl3pPr marL="685800" indent="0">
              <a:buNone/>
              <a:defRPr sz="1200">
                <a:solidFill>
                  <a:srgbClr val="004184"/>
                </a:solidFill>
              </a:defRPr>
            </a:lvl3pPr>
            <a:lvl4pPr marL="1028700" indent="0">
              <a:buNone/>
              <a:defRPr sz="1200">
                <a:solidFill>
                  <a:srgbClr val="004184"/>
                </a:solidFill>
              </a:defRPr>
            </a:lvl4pPr>
            <a:lvl5pPr marL="1371600" indent="0">
              <a:buNone/>
              <a:defRPr sz="1200">
                <a:solidFill>
                  <a:srgbClr val="004184"/>
                </a:solidFill>
              </a:defRPr>
            </a:lvl5pPr>
          </a:lstStyle>
          <a:p>
            <a:pPr lvl="0"/>
            <a:r>
              <a:rPr lang="en-US"/>
              <a:t>Click to edit subhead</a:t>
            </a:r>
          </a:p>
        </p:txBody>
      </p:sp>
      <p:sp>
        <p:nvSpPr>
          <p:cNvPr id="13" name="Content Placeholder 4"/>
          <p:cNvSpPr>
            <a:spLocks noGrp="1"/>
          </p:cNvSpPr>
          <p:nvPr>
            <p:ph sz="quarter" idx="11" hasCustomPrompt="1"/>
          </p:nvPr>
        </p:nvSpPr>
        <p:spPr>
          <a:xfrm>
            <a:off x="4628946" y="1235227"/>
            <a:ext cx="3884150" cy="393700"/>
          </a:xfrm>
          <a:prstGeom prst="rect">
            <a:avLst/>
          </a:prstGeom>
        </p:spPr>
        <p:txBody>
          <a:bodyPr vert="horz" anchor="ctr"/>
          <a:lstStyle>
            <a:lvl1pPr marL="0" indent="0">
              <a:lnSpc>
                <a:spcPct val="100000"/>
              </a:lnSpc>
              <a:buNone/>
              <a:defRPr sz="1800">
                <a:solidFill>
                  <a:srgbClr val="004184"/>
                </a:solidFill>
              </a:defRPr>
            </a:lvl1pPr>
            <a:lvl2pPr marL="342900" indent="0">
              <a:buNone/>
              <a:defRPr sz="1200">
                <a:solidFill>
                  <a:srgbClr val="004184"/>
                </a:solidFill>
              </a:defRPr>
            </a:lvl2pPr>
            <a:lvl3pPr marL="685800" indent="0">
              <a:buNone/>
              <a:defRPr sz="1200">
                <a:solidFill>
                  <a:srgbClr val="004184"/>
                </a:solidFill>
              </a:defRPr>
            </a:lvl3pPr>
            <a:lvl4pPr marL="1028700" indent="0">
              <a:buNone/>
              <a:defRPr sz="1200">
                <a:solidFill>
                  <a:srgbClr val="004184"/>
                </a:solidFill>
              </a:defRPr>
            </a:lvl4pPr>
            <a:lvl5pPr marL="1371600" indent="0">
              <a:buNone/>
              <a:defRPr sz="1200">
                <a:solidFill>
                  <a:srgbClr val="004184"/>
                </a:solidFill>
              </a:defRPr>
            </a:lvl5pPr>
          </a:lstStyle>
          <a:p>
            <a:pPr lvl="0"/>
            <a:r>
              <a:rPr lang="en-US"/>
              <a:t>Click to edit subhead</a:t>
            </a:r>
          </a:p>
        </p:txBody>
      </p:sp>
      <p:sp>
        <p:nvSpPr>
          <p:cNvPr id="9" name="TextBox 8"/>
          <p:cNvSpPr txBox="1">
            <a:spLocks noChangeArrowheads="1"/>
          </p:cNvSpPr>
          <p:nvPr userDrawn="1"/>
        </p:nvSpPr>
        <p:spPr bwMode="auto">
          <a:xfrm>
            <a:off x="8332330" y="6515295"/>
            <a:ext cx="647700" cy="196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id-ID" sz="675">
                <a:solidFill>
                  <a:srgbClr val="A6A6A6"/>
                </a:solidFill>
              </a:rPr>
              <a:t> </a:t>
            </a:r>
            <a:fld id="{282B9933-8DE9-A54A-AA6B-7423E8ABC148}" type="slidenum">
              <a:rPr lang="id-ID" sz="675">
                <a:solidFill>
                  <a:srgbClr val="A6A6A6"/>
                </a:solidFill>
              </a:rPr>
              <a:pPr algn="r" eaLnBrk="1" hangingPunct="1"/>
              <a:t>‹#›</a:t>
            </a:fld>
            <a:endParaRPr lang="id-ID" sz="675">
              <a:solidFill>
                <a:srgbClr val="7F7F7F"/>
              </a:solidFill>
            </a:endParaRPr>
          </a:p>
        </p:txBody>
      </p:sp>
    </p:spTree>
    <p:extLst>
      <p:ext uri="{BB962C8B-B14F-4D97-AF65-F5344CB8AC3E}">
        <p14:creationId xmlns:p14="http://schemas.microsoft.com/office/powerpoint/2010/main" val="35165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Content Placeholder 2"/>
          <p:cNvSpPr>
            <a:spLocks noGrp="1"/>
          </p:cNvSpPr>
          <p:nvPr>
            <p:ph sz="half" idx="1"/>
          </p:nvPr>
        </p:nvSpPr>
        <p:spPr>
          <a:xfrm>
            <a:off x="628650" y="1635127"/>
            <a:ext cx="3886200" cy="3465588"/>
          </a:xfrm>
          <a:prstGeom prst="rect">
            <a:avLst/>
          </a:prstGeom>
        </p:spPr>
        <p:txBody>
          <a:bodyPr/>
          <a:lstStyle>
            <a:lvl1pPr marL="0" indent="0">
              <a:buNone/>
              <a:defRPr sz="1800">
                <a:solidFill>
                  <a:srgbClr val="595959"/>
                </a:solidFill>
              </a:defRPr>
            </a:lvl1pPr>
            <a:lvl2pPr>
              <a:defRPr sz="1600">
                <a:solidFill>
                  <a:srgbClr val="595959"/>
                </a:solidFill>
              </a:defRPr>
            </a:lvl2pPr>
            <a:lvl3pPr>
              <a:defRPr sz="1600">
                <a:solidFill>
                  <a:srgbClr val="595959"/>
                </a:solidFill>
              </a:defRPr>
            </a:lvl3pPr>
            <a:lvl4pPr>
              <a:defRPr sz="1400">
                <a:solidFill>
                  <a:srgbClr val="595959"/>
                </a:solidFill>
              </a:defRPr>
            </a:lvl4pPr>
            <a:lvl5pPr>
              <a:defRPr sz="1400">
                <a:solidFill>
                  <a:srgbClr val="5959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hasCustomPrompt="1"/>
          </p:nvPr>
        </p:nvSpPr>
        <p:spPr>
          <a:xfrm>
            <a:off x="4629150" y="1635127"/>
            <a:ext cx="3886200" cy="3465588"/>
          </a:xfrm>
          <a:prstGeom prst="rect">
            <a:avLst/>
          </a:prstGeom>
        </p:spPr>
        <p:txBody>
          <a:bodyPr/>
          <a:lstStyle>
            <a:lvl1pPr marL="0" indent="0">
              <a:buNone/>
              <a:defRPr sz="1800">
                <a:solidFill>
                  <a:srgbClr val="595959"/>
                </a:solidFill>
              </a:defRPr>
            </a:lvl1pPr>
            <a:lvl2pPr>
              <a:defRPr sz="1600">
                <a:solidFill>
                  <a:srgbClr val="595959"/>
                </a:solidFill>
              </a:defRPr>
            </a:lvl2pPr>
            <a:lvl3pPr>
              <a:defRPr sz="1600">
                <a:solidFill>
                  <a:srgbClr val="595959"/>
                </a:solidFill>
              </a:defRPr>
            </a:lvl3pPr>
            <a:lvl4pPr>
              <a:defRPr sz="1400">
                <a:solidFill>
                  <a:srgbClr val="595959"/>
                </a:solidFill>
              </a:defRPr>
            </a:lvl4pPr>
            <a:lvl5pPr>
              <a:defRPr sz="1400">
                <a:solidFill>
                  <a:srgbClr val="5959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6"/>
          <p:cNvSpPr>
            <a:spLocks noGrp="1"/>
          </p:cNvSpPr>
          <p:nvPr>
            <p:ph type="title" hasCustomPrompt="1"/>
          </p:nvPr>
        </p:nvSpPr>
        <p:spPr>
          <a:xfrm>
            <a:off x="0" y="268075"/>
            <a:ext cx="9144000" cy="923791"/>
          </a:xfrm>
          <a:prstGeom prst="rect">
            <a:avLst/>
          </a:prstGeom>
        </p:spPr>
        <p:txBody>
          <a:bodyPr vert="horz"/>
          <a:lstStyle>
            <a:lvl1pPr algn="ctr">
              <a:lnSpc>
                <a:spcPct val="100000"/>
              </a:lnSpc>
              <a:defRPr sz="3600" b="1">
                <a:solidFill>
                  <a:srgbClr val="004184"/>
                </a:solidFill>
                <a:latin typeface="+mn-lt"/>
              </a:defRPr>
            </a:lvl1pPr>
          </a:lstStyle>
          <a:p>
            <a:r>
              <a:rPr lang="en-US"/>
              <a:t>Click to edit title</a:t>
            </a:r>
          </a:p>
        </p:txBody>
      </p:sp>
      <p:sp>
        <p:nvSpPr>
          <p:cNvPr id="15" name="Content Placeholder 4"/>
          <p:cNvSpPr>
            <a:spLocks noGrp="1"/>
          </p:cNvSpPr>
          <p:nvPr>
            <p:ph sz="quarter" idx="10" hasCustomPrompt="1"/>
          </p:nvPr>
        </p:nvSpPr>
        <p:spPr>
          <a:xfrm>
            <a:off x="630495" y="1235227"/>
            <a:ext cx="3884150" cy="393700"/>
          </a:xfrm>
          <a:prstGeom prst="rect">
            <a:avLst/>
          </a:prstGeom>
        </p:spPr>
        <p:txBody>
          <a:bodyPr vert="horz" anchor="ctr"/>
          <a:lstStyle>
            <a:lvl1pPr marL="0" indent="0">
              <a:lnSpc>
                <a:spcPct val="100000"/>
              </a:lnSpc>
              <a:buNone/>
              <a:defRPr sz="1800">
                <a:solidFill>
                  <a:srgbClr val="004184"/>
                </a:solidFill>
              </a:defRPr>
            </a:lvl1pPr>
            <a:lvl2pPr marL="342900" indent="0">
              <a:buNone/>
              <a:defRPr sz="1200">
                <a:solidFill>
                  <a:srgbClr val="004184"/>
                </a:solidFill>
              </a:defRPr>
            </a:lvl2pPr>
            <a:lvl3pPr marL="685800" indent="0">
              <a:buNone/>
              <a:defRPr sz="1200">
                <a:solidFill>
                  <a:srgbClr val="004184"/>
                </a:solidFill>
              </a:defRPr>
            </a:lvl3pPr>
            <a:lvl4pPr marL="1028700" indent="0">
              <a:buNone/>
              <a:defRPr sz="1200">
                <a:solidFill>
                  <a:srgbClr val="004184"/>
                </a:solidFill>
              </a:defRPr>
            </a:lvl4pPr>
            <a:lvl5pPr marL="1371600" indent="0">
              <a:buNone/>
              <a:defRPr sz="1200">
                <a:solidFill>
                  <a:srgbClr val="004184"/>
                </a:solidFill>
              </a:defRPr>
            </a:lvl5pPr>
          </a:lstStyle>
          <a:p>
            <a:pPr lvl="0"/>
            <a:r>
              <a:rPr lang="en-US"/>
              <a:t>Click to edit subhead</a:t>
            </a:r>
          </a:p>
        </p:txBody>
      </p:sp>
      <p:sp>
        <p:nvSpPr>
          <p:cNvPr id="16" name="Content Placeholder 4"/>
          <p:cNvSpPr>
            <a:spLocks noGrp="1"/>
          </p:cNvSpPr>
          <p:nvPr>
            <p:ph sz="quarter" idx="11" hasCustomPrompt="1"/>
          </p:nvPr>
        </p:nvSpPr>
        <p:spPr>
          <a:xfrm>
            <a:off x="4628946" y="1235227"/>
            <a:ext cx="3884150" cy="393700"/>
          </a:xfrm>
          <a:prstGeom prst="rect">
            <a:avLst/>
          </a:prstGeom>
        </p:spPr>
        <p:txBody>
          <a:bodyPr vert="horz" anchor="ctr"/>
          <a:lstStyle>
            <a:lvl1pPr marL="0" indent="0">
              <a:lnSpc>
                <a:spcPct val="100000"/>
              </a:lnSpc>
              <a:buNone/>
              <a:defRPr sz="1800">
                <a:solidFill>
                  <a:srgbClr val="004184"/>
                </a:solidFill>
              </a:defRPr>
            </a:lvl1pPr>
            <a:lvl2pPr marL="342900" indent="0">
              <a:buNone/>
              <a:defRPr sz="1200">
                <a:solidFill>
                  <a:srgbClr val="004184"/>
                </a:solidFill>
              </a:defRPr>
            </a:lvl2pPr>
            <a:lvl3pPr marL="685800" indent="0">
              <a:buNone/>
              <a:defRPr sz="1200">
                <a:solidFill>
                  <a:srgbClr val="004184"/>
                </a:solidFill>
              </a:defRPr>
            </a:lvl3pPr>
            <a:lvl4pPr marL="1028700" indent="0">
              <a:buNone/>
              <a:defRPr sz="1200">
                <a:solidFill>
                  <a:srgbClr val="004184"/>
                </a:solidFill>
              </a:defRPr>
            </a:lvl4pPr>
            <a:lvl5pPr marL="1371600" indent="0">
              <a:buNone/>
              <a:defRPr sz="1200">
                <a:solidFill>
                  <a:srgbClr val="004184"/>
                </a:solidFill>
              </a:defRPr>
            </a:lvl5pPr>
          </a:lstStyle>
          <a:p>
            <a:pPr lvl="0"/>
            <a:r>
              <a:rPr lang="en-US"/>
              <a:t>Click to edit subhead</a:t>
            </a:r>
          </a:p>
        </p:txBody>
      </p:sp>
      <p:sp>
        <p:nvSpPr>
          <p:cNvPr id="8" name="TextBox 7"/>
          <p:cNvSpPr txBox="1">
            <a:spLocks noChangeArrowheads="1"/>
          </p:cNvSpPr>
          <p:nvPr userDrawn="1"/>
        </p:nvSpPr>
        <p:spPr bwMode="auto">
          <a:xfrm>
            <a:off x="8332330" y="6515295"/>
            <a:ext cx="647700" cy="196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id-ID" sz="675">
                <a:solidFill>
                  <a:srgbClr val="A6A6A6"/>
                </a:solidFill>
              </a:rPr>
              <a:t> </a:t>
            </a:r>
            <a:fld id="{282B9933-8DE9-A54A-AA6B-7423E8ABC148}" type="slidenum">
              <a:rPr lang="id-ID" sz="675">
                <a:solidFill>
                  <a:srgbClr val="A6A6A6"/>
                </a:solidFill>
              </a:rPr>
              <a:pPr algn="r" eaLnBrk="1" hangingPunct="1"/>
              <a:t>‹#›</a:t>
            </a:fld>
            <a:endParaRPr lang="id-ID" sz="675">
              <a:solidFill>
                <a:srgbClr val="7F7F7F"/>
              </a:solidFill>
            </a:endParaRPr>
          </a:p>
        </p:txBody>
      </p:sp>
    </p:spTree>
    <p:extLst>
      <p:ext uri="{BB962C8B-B14F-4D97-AF65-F5344CB8AC3E}">
        <p14:creationId xmlns:p14="http://schemas.microsoft.com/office/powerpoint/2010/main" val="362292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ft Image and Content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0" y="268075"/>
            <a:ext cx="9144000" cy="923791"/>
          </a:xfrm>
          <a:prstGeom prst="rect">
            <a:avLst/>
          </a:prstGeom>
        </p:spPr>
        <p:txBody>
          <a:bodyPr vert="horz"/>
          <a:lstStyle>
            <a:lvl1pPr algn="ctr">
              <a:lnSpc>
                <a:spcPct val="100000"/>
              </a:lnSpc>
              <a:defRPr sz="3600" b="1">
                <a:solidFill>
                  <a:srgbClr val="004184"/>
                </a:solidFill>
                <a:latin typeface="+mn-lt"/>
              </a:defRPr>
            </a:lvl1pPr>
          </a:lstStyle>
          <a:p>
            <a:r>
              <a:rPr lang="en-US"/>
              <a:t>Click to edit title</a:t>
            </a:r>
          </a:p>
        </p:txBody>
      </p:sp>
      <p:sp>
        <p:nvSpPr>
          <p:cNvPr id="4" name="Content Placeholder 3"/>
          <p:cNvSpPr>
            <a:spLocks noGrp="1"/>
          </p:cNvSpPr>
          <p:nvPr>
            <p:ph sz="half" idx="2"/>
          </p:nvPr>
        </p:nvSpPr>
        <p:spPr>
          <a:xfrm>
            <a:off x="3809878" y="1635127"/>
            <a:ext cx="4705472" cy="3465588"/>
          </a:xfrm>
          <a:prstGeom prst="rect">
            <a:avLst/>
          </a:prstGeom>
        </p:spPr>
        <p:txBody>
          <a:bodyPr/>
          <a:lstStyle>
            <a:lvl1pPr marL="0" indent="0">
              <a:buNone/>
              <a:defRPr sz="1800">
                <a:solidFill>
                  <a:srgbClr val="595959"/>
                </a:solidFill>
              </a:defRPr>
            </a:lvl1pPr>
            <a:lvl2pPr>
              <a:defRPr sz="1600">
                <a:solidFill>
                  <a:srgbClr val="595959"/>
                </a:solidFill>
              </a:defRPr>
            </a:lvl2pPr>
            <a:lvl3pPr>
              <a:defRPr sz="1600">
                <a:solidFill>
                  <a:srgbClr val="595959"/>
                </a:solidFill>
              </a:defRPr>
            </a:lvl3pPr>
            <a:lvl4pPr>
              <a:defRPr sz="1400">
                <a:solidFill>
                  <a:srgbClr val="595959"/>
                </a:solidFill>
              </a:defRPr>
            </a:lvl4pPr>
            <a:lvl5pPr>
              <a:defRPr sz="1400">
                <a:solidFill>
                  <a:srgbClr val="5959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3" hasCustomPrompt="1"/>
          </p:nvPr>
        </p:nvSpPr>
        <p:spPr>
          <a:xfrm>
            <a:off x="458792" y="1643063"/>
            <a:ext cx="3233501" cy="2894012"/>
          </a:xfrm>
          <a:prstGeom prst="rect">
            <a:avLst/>
          </a:prstGeom>
        </p:spPr>
        <p:txBody>
          <a:bodyPr vert="horz"/>
          <a:lstStyle>
            <a:lvl1pPr marL="0" indent="0">
              <a:buNone/>
              <a:defRPr>
                <a:solidFill>
                  <a:srgbClr val="595959"/>
                </a:solidFill>
              </a:defRPr>
            </a:lvl1pPr>
          </a:lstStyle>
          <a:p>
            <a:r>
              <a:rPr lang="en-US"/>
              <a:t>Insert image</a:t>
            </a:r>
          </a:p>
        </p:txBody>
      </p:sp>
      <p:sp>
        <p:nvSpPr>
          <p:cNvPr id="17" name="Content Placeholder 4"/>
          <p:cNvSpPr>
            <a:spLocks noGrp="1"/>
          </p:cNvSpPr>
          <p:nvPr>
            <p:ph sz="quarter" idx="11" hasCustomPrompt="1"/>
          </p:nvPr>
        </p:nvSpPr>
        <p:spPr>
          <a:xfrm>
            <a:off x="3810000" y="1235227"/>
            <a:ext cx="4703096" cy="393700"/>
          </a:xfrm>
          <a:prstGeom prst="rect">
            <a:avLst/>
          </a:prstGeom>
        </p:spPr>
        <p:txBody>
          <a:bodyPr vert="horz" anchor="ctr"/>
          <a:lstStyle>
            <a:lvl1pPr marL="0" indent="0">
              <a:lnSpc>
                <a:spcPct val="100000"/>
              </a:lnSpc>
              <a:buNone/>
              <a:defRPr sz="1800">
                <a:solidFill>
                  <a:srgbClr val="004184"/>
                </a:solidFill>
              </a:defRPr>
            </a:lvl1pPr>
            <a:lvl2pPr marL="342900" indent="0">
              <a:buNone/>
              <a:defRPr sz="1200">
                <a:solidFill>
                  <a:srgbClr val="004184"/>
                </a:solidFill>
              </a:defRPr>
            </a:lvl2pPr>
            <a:lvl3pPr marL="685800" indent="0">
              <a:buNone/>
              <a:defRPr sz="1200">
                <a:solidFill>
                  <a:srgbClr val="004184"/>
                </a:solidFill>
              </a:defRPr>
            </a:lvl3pPr>
            <a:lvl4pPr marL="1028700" indent="0">
              <a:buNone/>
              <a:defRPr sz="1200">
                <a:solidFill>
                  <a:srgbClr val="004184"/>
                </a:solidFill>
              </a:defRPr>
            </a:lvl4pPr>
            <a:lvl5pPr marL="1371600" indent="0">
              <a:buNone/>
              <a:defRPr sz="1200">
                <a:solidFill>
                  <a:srgbClr val="004184"/>
                </a:solidFill>
              </a:defRPr>
            </a:lvl5pPr>
          </a:lstStyle>
          <a:p>
            <a:pPr lvl="0"/>
            <a:r>
              <a:rPr lang="en-US"/>
              <a:t>Click to edit subhead</a:t>
            </a:r>
          </a:p>
        </p:txBody>
      </p:sp>
      <p:sp>
        <p:nvSpPr>
          <p:cNvPr id="18" name="Content Placeholder 4"/>
          <p:cNvSpPr>
            <a:spLocks noGrp="1"/>
          </p:cNvSpPr>
          <p:nvPr>
            <p:ph sz="quarter" idx="14" hasCustomPrompt="1"/>
          </p:nvPr>
        </p:nvSpPr>
        <p:spPr>
          <a:xfrm>
            <a:off x="450649" y="4553615"/>
            <a:ext cx="3244645" cy="393700"/>
          </a:xfrm>
          <a:prstGeom prst="rect">
            <a:avLst/>
          </a:prstGeom>
        </p:spPr>
        <p:txBody>
          <a:bodyPr vert="horz" anchor="ctr"/>
          <a:lstStyle>
            <a:lvl1pPr marL="0" indent="0" algn="ctr">
              <a:lnSpc>
                <a:spcPct val="100000"/>
              </a:lnSpc>
              <a:buNone/>
              <a:defRPr sz="1600">
                <a:solidFill>
                  <a:srgbClr val="595959"/>
                </a:solidFill>
              </a:defRPr>
            </a:lvl1pPr>
            <a:lvl2pPr marL="342900" indent="0">
              <a:buNone/>
              <a:defRPr sz="1200">
                <a:solidFill>
                  <a:srgbClr val="004184"/>
                </a:solidFill>
              </a:defRPr>
            </a:lvl2pPr>
            <a:lvl3pPr marL="685800" indent="0">
              <a:buNone/>
              <a:defRPr sz="1200">
                <a:solidFill>
                  <a:srgbClr val="004184"/>
                </a:solidFill>
              </a:defRPr>
            </a:lvl3pPr>
            <a:lvl4pPr marL="1028700" indent="0">
              <a:buNone/>
              <a:defRPr sz="1200">
                <a:solidFill>
                  <a:srgbClr val="004184"/>
                </a:solidFill>
              </a:defRPr>
            </a:lvl4pPr>
            <a:lvl5pPr marL="1371600" indent="0">
              <a:buNone/>
              <a:defRPr sz="1200">
                <a:solidFill>
                  <a:srgbClr val="004184"/>
                </a:solidFill>
              </a:defRPr>
            </a:lvl5pPr>
          </a:lstStyle>
          <a:p>
            <a:pPr lvl="0"/>
            <a:r>
              <a:rPr lang="en-US"/>
              <a:t>Click to edit caption</a:t>
            </a:r>
          </a:p>
        </p:txBody>
      </p:sp>
      <p:sp>
        <p:nvSpPr>
          <p:cNvPr id="10" name="TextBox 9"/>
          <p:cNvSpPr txBox="1">
            <a:spLocks noChangeArrowheads="1"/>
          </p:cNvSpPr>
          <p:nvPr userDrawn="1"/>
        </p:nvSpPr>
        <p:spPr bwMode="auto">
          <a:xfrm>
            <a:off x="8332330" y="6515295"/>
            <a:ext cx="647700" cy="196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id-ID" sz="675">
                <a:solidFill>
                  <a:srgbClr val="A6A6A6"/>
                </a:solidFill>
              </a:rPr>
              <a:t> </a:t>
            </a:r>
            <a:fld id="{282B9933-8DE9-A54A-AA6B-7423E8ABC148}" type="slidenum">
              <a:rPr lang="id-ID" sz="675">
                <a:solidFill>
                  <a:srgbClr val="A6A6A6"/>
                </a:solidFill>
              </a:rPr>
              <a:pPr algn="r" eaLnBrk="1" hangingPunct="1"/>
              <a:t>‹#›</a:t>
            </a:fld>
            <a:endParaRPr lang="id-ID" sz="675">
              <a:solidFill>
                <a:srgbClr val="7F7F7F"/>
              </a:solidFill>
            </a:endParaRPr>
          </a:p>
        </p:txBody>
      </p:sp>
    </p:spTree>
    <p:extLst>
      <p:ext uri="{BB962C8B-B14F-4D97-AF65-F5344CB8AC3E}">
        <p14:creationId xmlns:p14="http://schemas.microsoft.com/office/powerpoint/2010/main" val="178187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ft Image and Content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a:spLocks noChangeArrowheads="1"/>
          </p:cNvSpPr>
          <p:nvPr userDrawn="1"/>
        </p:nvSpPr>
        <p:spPr bwMode="auto">
          <a:xfrm>
            <a:off x="8332330" y="6515295"/>
            <a:ext cx="647700" cy="196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id-ID" sz="675">
                <a:solidFill>
                  <a:srgbClr val="A6A6A6"/>
                </a:solidFill>
              </a:rPr>
              <a:t> </a:t>
            </a:r>
            <a:fld id="{282B9933-8DE9-A54A-AA6B-7423E8ABC148}" type="slidenum">
              <a:rPr lang="id-ID" sz="675">
                <a:solidFill>
                  <a:srgbClr val="A6A6A6"/>
                </a:solidFill>
              </a:rPr>
              <a:pPr algn="r" eaLnBrk="1" hangingPunct="1"/>
              <a:t>‹#›</a:t>
            </a:fld>
            <a:endParaRPr lang="id-ID" sz="675">
              <a:solidFill>
                <a:srgbClr val="7F7F7F"/>
              </a:solidFill>
            </a:endParaRPr>
          </a:p>
        </p:txBody>
      </p:sp>
      <p:sp>
        <p:nvSpPr>
          <p:cNvPr id="12" name="Title 1"/>
          <p:cNvSpPr>
            <a:spLocks noGrp="1"/>
          </p:cNvSpPr>
          <p:nvPr>
            <p:ph type="title" hasCustomPrompt="1"/>
          </p:nvPr>
        </p:nvSpPr>
        <p:spPr>
          <a:xfrm>
            <a:off x="0" y="268075"/>
            <a:ext cx="9144000" cy="923791"/>
          </a:xfrm>
          <a:prstGeom prst="rect">
            <a:avLst/>
          </a:prstGeom>
        </p:spPr>
        <p:txBody>
          <a:bodyPr vert="horz"/>
          <a:lstStyle>
            <a:lvl1pPr algn="ctr">
              <a:lnSpc>
                <a:spcPct val="100000"/>
              </a:lnSpc>
              <a:defRPr sz="3600" b="1">
                <a:solidFill>
                  <a:srgbClr val="004184"/>
                </a:solidFill>
                <a:latin typeface="+mn-lt"/>
              </a:defRPr>
            </a:lvl1pPr>
          </a:lstStyle>
          <a:p>
            <a:r>
              <a:rPr lang="en-US"/>
              <a:t>Click to edit title</a:t>
            </a:r>
          </a:p>
        </p:txBody>
      </p:sp>
      <p:sp>
        <p:nvSpPr>
          <p:cNvPr id="13" name="Content Placeholder 3"/>
          <p:cNvSpPr>
            <a:spLocks noGrp="1"/>
          </p:cNvSpPr>
          <p:nvPr>
            <p:ph sz="half" idx="2"/>
          </p:nvPr>
        </p:nvSpPr>
        <p:spPr>
          <a:xfrm>
            <a:off x="3809878" y="1635127"/>
            <a:ext cx="4705472" cy="3465588"/>
          </a:xfrm>
          <a:prstGeom prst="rect">
            <a:avLst/>
          </a:prstGeom>
        </p:spPr>
        <p:txBody>
          <a:bodyPr/>
          <a:lstStyle>
            <a:lvl1pPr marL="0" indent="0">
              <a:buNone/>
              <a:defRPr sz="1800">
                <a:solidFill>
                  <a:srgbClr val="595959"/>
                </a:solidFill>
              </a:defRPr>
            </a:lvl1pPr>
            <a:lvl2pPr>
              <a:defRPr sz="1600">
                <a:solidFill>
                  <a:srgbClr val="595959"/>
                </a:solidFill>
              </a:defRPr>
            </a:lvl2pPr>
            <a:lvl3pPr>
              <a:defRPr sz="1600">
                <a:solidFill>
                  <a:srgbClr val="595959"/>
                </a:solidFill>
              </a:defRPr>
            </a:lvl3pPr>
            <a:lvl4pPr>
              <a:defRPr sz="1400">
                <a:solidFill>
                  <a:srgbClr val="595959"/>
                </a:solidFill>
              </a:defRPr>
            </a:lvl4pPr>
            <a:lvl5pPr>
              <a:defRPr sz="1400">
                <a:solidFill>
                  <a:srgbClr val="5959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12"/>
          <p:cNvSpPr>
            <a:spLocks noGrp="1"/>
          </p:cNvSpPr>
          <p:nvPr>
            <p:ph type="pic" sz="quarter" idx="13" hasCustomPrompt="1"/>
          </p:nvPr>
        </p:nvSpPr>
        <p:spPr>
          <a:xfrm>
            <a:off x="458792" y="1643063"/>
            <a:ext cx="3233501" cy="2894012"/>
          </a:xfrm>
          <a:prstGeom prst="rect">
            <a:avLst/>
          </a:prstGeom>
        </p:spPr>
        <p:txBody>
          <a:bodyPr vert="horz"/>
          <a:lstStyle>
            <a:lvl1pPr marL="0" indent="0">
              <a:buNone/>
              <a:defRPr>
                <a:solidFill>
                  <a:srgbClr val="595959"/>
                </a:solidFill>
              </a:defRPr>
            </a:lvl1pPr>
          </a:lstStyle>
          <a:p>
            <a:r>
              <a:rPr lang="en-US"/>
              <a:t>Insert image</a:t>
            </a:r>
          </a:p>
        </p:txBody>
      </p:sp>
      <p:sp>
        <p:nvSpPr>
          <p:cNvPr id="18" name="Content Placeholder 4"/>
          <p:cNvSpPr>
            <a:spLocks noGrp="1"/>
          </p:cNvSpPr>
          <p:nvPr>
            <p:ph sz="quarter" idx="11" hasCustomPrompt="1"/>
          </p:nvPr>
        </p:nvSpPr>
        <p:spPr>
          <a:xfrm>
            <a:off x="3810000" y="1235227"/>
            <a:ext cx="4703096" cy="393700"/>
          </a:xfrm>
          <a:prstGeom prst="rect">
            <a:avLst/>
          </a:prstGeom>
        </p:spPr>
        <p:txBody>
          <a:bodyPr vert="horz" anchor="ctr"/>
          <a:lstStyle>
            <a:lvl1pPr marL="0" indent="0">
              <a:lnSpc>
                <a:spcPct val="100000"/>
              </a:lnSpc>
              <a:buNone/>
              <a:defRPr sz="1800">
                <a:solidFill>
                  <a:srgbClr val="004184"/>
                </a:solidFill>
              </a:defRPr>
            </a:lvl1pPr>
            <a:lvl2pPr marL="342900" indent="0">
              <a:buNone/>
              <a:defRPr sz="1200">
                <a:solidFill>
                  <a:srgbClr val="004184"/>
                </a:solidFill>
              </a:defRPr>
            </a:lvl2pPr>
            <a:lvl3pPr marL="685800" indent="0">
              <a:buNone/>
              <a:defRPr sz="1200">
                <a:solidFill>
                  <a:srgbClr val="004184"/>
                </a:solidFill>
              </a:defRPr>
            </a:lvl3pPr>
            <a:lvl4pPr marL="1028700" indent="0">
              <a:buNone/>
              <a:defRPr sz="1200">
                <a:solidFill>
                  <a:srgbClr val="004184"/>
                </a:solidFill>
              </a:defRPr>
            </a:lvl4pPr>
            <a:lvl5pPr marL="1371600" indent="0">
              <a:buNone/>
              <a:defRPr sz="1200">
                <a:solidFill>
                  <a:srgbClr val="004184"/>
                </a:solidFill>
              </a:defRPr>
            </a:lvl5pPr>
          </a:lstStyle>
          <a:p>
            <a:pPr lvl="0"/>
            <a:r>
              <a:rPr lang="en-US"/>
              <a:t>Click to edit subhead</a:t>
            </a:r>
          </a:p>
        </p:txBody>
      </p:sp>
      <p:sp>
        <p:nvSpPr>
          <p:cNvPr id="19" name="Content Placeholder 4"/>
          <p:cNvSpPr>
            <a:spLocks noGrp="1"/>
          </p:cNvSpPr>
          <p:nvPr>
            <p:ph sz="quarter" idx="14" hasCustomPrompt="1"/>
          </p:nvPr>
        </p:nvSpPr>
        <p:spPr>
          <a:xfrm>
            <a:off x="450649" y="4553615"/>
            <a:ext cx="3244645" cy="393700"/>
          </a:xfrm>
          <a:prstGeom prst="rect">
            <a:avLst/>
          </a:prstGeom>
        </p:spPr>
        <p:txBody>
          <a:bodyPr vert="horz" anchor="ctr"/>
          <a:lstStyle>
            <a:lvl1pPr marL="0" indent="0" algn="ctr">
              <a:lnSpc>
                <a:spcPct val="100000"/>
              </a:lnSpc>
              <a:buNone/>
              <a:defRPr sz="1600">
                <a:solidFill>
                  <a:srgbClr val="595959"/>
                </a:solidFill>
              </a:defRPr>
            </a:lvl1pPr>
            <a:lvl2pPr marL="342900" indent="0">
              <a:buNone/>
              <a:defRPr sz="1200">
                <a:solidFill>
                  <a:srgbClr val="004184"/>
                </a:solidFill>
              </a:defRPr>
            </a:lvl2pPr>
            <a:lvl3pPr marL="685800" indent="0">
              <a:buNone/>
              <a:defRPr sz="1200">
                <a:solidFill>
                  <a:srgbClr val="004184"/>
                </a:solidFill>
              </a:defRPr>
            </a:lvl3pPr>
            <a:lvl4pPr marL="1028700" indent="0">
              <a:buNone/>
              <a:defRPr sz="1200">
                <a:solidFill>
                  <a:srgbClr val="004184"/>
                </a:solidFill>
              </a:defRPr>
            </a:lvl4pPr>
            <a:lvl5pPr marL="1371600" indent="0">
              <a:buNone/>
              <a:defRPr sz="1200">
                <a:solidFill>
                  <a:srgbClr val="004184"/>
                </a:solidFill>
              </a:defRPr>
            </a:lvl5pPr>
          </a:lstStyle>
          <a:p>
            <a:pPr lvl="0"/>
            <a:r>
              <a:rPr lang="en-US"/>
              <a:t>Click to edit caption</a:t>
            </a:r>
          </a:p>
        </p:txBody>
      </p:sp>
    </p:spTree>
    <p:extLst>
      <p:ext uri="{BB962C8B-B14F-4D97-AF65-F5344CB8AC3E}">
        <p14:creationId xmlns:p14="http://schemas.microsoft.com/office/powerpoint/2010/main" val="112611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 Spotlight">
    <p:spTree>
      <p:nvGrpSpPr>
        <p:cNvPr id="1" name=""/>
        <p:cNvGrpSpPr/>
        <p:nvPr/>
      </p:nvGrpSpPr>
      <p:grpSpPr>
        <a:xfrm>
          <a:off x="0" y="0"/>
          <a:ext cx="0" cy="0"/>
          <a:chOff x="0" y="0"/>
          <a:chExt cx="0" cy="0"/>
        </a:xfrm>
      </p:grpSpPr>
      <p:sp>
        <p:nvSpPr>
          <p:cNvPr id="15" name="Picture Placeholder 14"/>
          <p:cNvSpPr>
            <a:spLocks noGrp="1"/>
          </p:cNvSpPr>
          <p:nvPr>
            <p:ph type="pic" sz="quarter" idx="10" hasCustomPrompt="1"/>
          </p:nvPr>
        </p:nvSpPr>
        <p:spPr>
          <a:xfrm>
            <a:off x="4" y="0"/>
            <a:ext cx="4300483" cy="6858000"/>
          </a:xfrm>
          <a:prstGeom prst="rect">
            <a:avLst/>
          </a:prstGeom>
        </p:spPr>
        <p:txBody>
          <a:bodyPr vert="horz"/>
          <a:lstStyle>
            <a:lvl1pPr marL="0" indent="0">
              <a:buNone/>
              <a:defRPr baseline="0">
                <a:solidFill>
                  <a:srgbClr val="595959"/>
                </a:solidFill>
              </a:defRPr>
            </a:lvl1pPr>
          </a:lstStyle>
          <a:p>
            <a:r>
              <a:rPr lang="en-US" dirty="0"/>
              <a:t>Insert image</a:t>
            </a:r>
          </a:p>
        </p:txBody>
      </p:sp>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val="0"/>
              </a:ext>
            </a:extLst>
          </a:blip>
          <a:srcRect t="22479" b="1"/>
          <a:stretch/>
        </p:blipFill>
        <p:spPr>
          <a:xfrm>
            <a:off x="1" y="4357688"/>
            <a:ext cx="4300482" cy="2500312"/>
          </a:xfrm>
          <a:prstGeom prst="rect">
            <a:avLst/>
          </a:prstGeom>
        </p:spPr>
      </p:pic>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val="0"/>
              </a:ext>
            </a:extLst>
          </a:blip>
          <a:srcRect l="47031" r="-1"/>
          <a:stretch/>
        </p:blipFill>
        <p:spPr>
          <a:xfrm>
            <a:off x="4300483" y="1"/>
            <a:ext cx="4843516" cy="6857999"/>
          </a:xfrm>
          <a:prstGeom prst="rect">
            <a:avLst/>
          </a:prstGeom>
        </p:spPr>
      </p:pic>
      <p:sp>
        <p:nvSpPr>
          <p:cNvPr id="4" name="Text Placeholder 3"/>
          <p:cNvSpPr>
            <a:spLocks noGrp="1"/>
          </p:cNvSpPr>
          <p:nvPr>
            <p:ph type="body" sz="quarter" idx="11" hasCustomPrompt="1"/>
          </p:nvPr>
        </p:nvSpPr>
        <p:spPr>
          <a:xfrm>
            <a:off x="-1" y="4357688"/>
            <a:ext cx="4300483" cy="2500312"/>
          </a:xfrm>
          <a:prstGeom prst="rect">
            <a:avLst/>
          </a:prstGeom>
          <a:noFill/>
        </p:spPr>
        <p:txBody>
          <a:bodyPr vert="horz" anchor="ctr"/>
          <a:lstStyle>
            <a:lvl1pPr marL="0" indent="0" algn="ctr">
              <a:lnSpc>
                <a:spcPct val="100000"/>
              </a:lnSpc>
              <a:buNone/>
              <a:defRPr sz="1800" b="1" i="1" baseline="0">
                <a:solidFill>
                  <a:schemeClr val="bg1"/>
                </a:solidFill>
              </a:defRPr>
            </a:lvl1pPr>
            <a:lvl2pPr>
              <a:defRPr sz="1050"/>
            </a:lvl2pPr>
            <a:lvl3pPr>
              <a:defRPr sz="1050"/>
            </a:lvl3pPr>
            <a:lvl4pPr>
              <a:defRPr sz="1050"/>
            </a:lvl4pPr>
            <a:lvl5pPr>
              <a:defRPr sz="1050"/>
            </a:lvl5pPr>
          </a:lstStyle>
          <a:p>
            <a:pPr lvl="0"/>
            <a:r>
              <a:rPr lang="en-US" dirty="0"/>
              <a:t>Optional Text Area</a:t>
            </a:r>
            <a:br>
              <a:rPr lang="en-US" dirty="0"/>
            </a:br>
            <a:r>
              <a:rPr lang="en-US" dirty="0"/>
              <a:t>Remove Text and </a:t>
            </a:r>
            <a:br>
              <a:rPr lang="en-US" dirty="0"/>
            </a:br>
            <a:r>
              <a:rPr lang="en-US" dirty="0"/>
              <a:t>box if not utilized</a:t>
            </a:r>
          </a:p>
        </p:txBody>
      </p:sp>
      <p:sp>
        <p:nvSpPr>
          <p:cNvPr id="2" name="Title 1"/>
          <p:cNvSpPr>
            <a:spLocks noGrp="1"/>
          </p:cNvSpPr>
          <p:nvPr>
            <p:ph type="title"/>
          </p:nvPr>
        </p:nvSpPr>
        <p:spPr>
          <a:xfrm>
            <a:off x="4551879" y="365129"/>
            <a:ext cx="4361352" cy="610809"/>
          </a:xfrm>
          <a:prstGeom prst="rect">
            <a:avLst/>
          </a:prstGeom>
        </p:spPr>
        <p:txBody>
          <a:bodyPr/>
          <a:lstStyle>
            <a:lvl1pPr>
              <a:defRPr sz="2000" b="1">
                <a:solidFill>
                  <a:srgbClr val="FFFFFF"/>
                </a:solidFill>
                <a:latin typeface="+mn-lt"/>
              </a:defRPr>
            </a:lvl1pPr>
          </a:lstStyle>
          <a:p>
            <a:r>
              <a:rPr lang="en-US" dirty="0"/>
              <a:t>Click to edit Master title style</a:t>
            </a:r>
          </a:p>
        </p:txBody>
      </p:sp>
      <p:sp>
        <p:nvSpPr>
          <p:cNvPr id="17" name="Text Placeholder 13"/>
          <p:cNvSpPr>
            <a:spLocks noGrp="1"/>
          </p:cNvSpPr>
          <p:nvPr>
            <p:ph type="body" sz="quarter" idx="12" hasCustomPrompt="1"/>
          </p:nvPr>
        </p:nvSpPr>
        <p:spPr>
          <a:xfrm>
            <a:off x="4561520" y="1146777"/>
            <a:ext cx="4372164" cy="500063"/>
          </a:xfrm>
          <a:prstGeom prst="rect">
            <a:avLst/>
          </a:prstGeom>
        </p:spPr>
        <p:txBody>
          <a:bodyPr vert="horz" anchor="ctr"/>
          <a:lstStyle>
            <a:lvl1pPr marL="0" indent="0" algn="l">
              <a:lnSpc>
                <a:spcPct val="100000"/>
              </a:lnSpc>
              <a:buNone/>
              <a:defRPr sz="1800" baseline="0">
                <a:solidFill>
                  <a:schemeClr val="accent6"/>
                </a:solidFill>
              </a:defRPr>
            </a:lvl1pPr>
            <a:lvl2pPr>
              <a:defRPr sz="1050"/>
            </a:lvl2pPr>
            <a:lvl3pPr>
              <a:defRPr sz="1050"/>
            </a:lvl3pPr>
            <a:lvl4pPr>
              <a:defRPr sz="1050"/>
            </a:lvl4pPr>
            <a:lvl5pPr>
              <a:defRPr sz="1050"/>
            </a:lvl5pPr>
          </a:lstStyle>
          <a:p>
            <a:pPr lvl="0"/>
            <a:r>
              <a:rPr lang="en-US" dirty="0"/>
              <a:t>Click to edit subhead</a:t>
            </a:r>
          </a:p>
        </p:txBody>
      </p:sp>
      <p:sp>
        <p:nvSpPr>
          <p:cNvPr id="19" name="Text Placeholder 18"/>
          <p:cNvSpPr>
            <a:spLocks noGrp="1"/>
          </p:cNvSpPr>
          <p:nvPr>
            <p:ph type="body" sz="quarter" idx="13" hasCustomPrompt="1"/>
          </p:nvPr>
        </p:nvSpPr>
        <p:spPr>
          <a:xfrm>
            <a:off x="4553421" y="1927660"/>
            <a:ext cx="4380372" cy="4650064"/>
          </a:xfrm>
          <a:prstGeom prst="rect">
            <a:avLst/>
          </a:prstGeom>
        </p:spPr>
        <p:txBody>
          <a:bodyPr vert="horz"/>
          <a:lstStyle>
            <a:lvl1pPr marL="214313" indent="-214313">
              <a:lnSpc>
                <a:spcPct val="100000"/>
              </a:lnSpc>
              <a:buSzPct val="100000"/>
              <a:buFontTx/>
              <a:buBlip>
                <a:blip r:embed="rId4"/>
              </a:buBlip>
              <a:defRPr sz="1600" baseline="0">
                <a:solidFill>
                  <a:schemeClr val="bg1"/>
                </a:solidFill>
              </a:defRPr>
            </a:lvl1pPr>
            <a:lvl2pPr>
              <a:defRPr sz="1200"/>
            </a:lvl2pPr>
            <a:lvl3pPr>
              <a:defRPr sz="1200"/>
            </a:lvl3pPr>
            <a:lvl4pPr>
              <a:defRPr sz="1200"/>
            </a:lvl4pPr>
            <a:lvl5pPr>
              <a:defRPr sz="1200"/>
            </a:lvl5pPr>
          </a:lstStyle>
          <a:p>
            <a:pPr lvl="0"/>
            <a:r>
              <a:rPr lang="en-US" dirty="0"/>
              <a:t>Enter you content here</a:t>
            </a:r>
          </a:p>
          <a:p>
            <a:pPr lvl="0"/>
            <a:r>
              <a:rPr lang="en-US" dirty="0"/>
              <a:t>Utilize the stylized bullets provided and duplicate them as needed</a:t>
            </a:r>
          </a:p>
        </p:txBody>
      </p:sp>
    </p:spTree>
    <p:extLst>
      <p:ext uri="{BB962C8B-B14F-4D97-AF65-F5344CB8AC3E}">
        <p14:creationId xmlns:p14="http://schemas.microsoft.com/office/powerpoint/2010/main" val="2603583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 Spotlight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val="0"/>
              </a:ext>
            </a:extLst>
          </a:blip>
          <a:srcRect t="-28998" b="1"/>
          <a:stretch/>
        </p:blipFill>
        <p:spPr>
          <a:xfrm>
            <a:off x="3" y="3632640"/>
            <a:ext cx="4300480" cy="3225360"/>
          </a:xfrm>
          <a:prstGeom prst="rect">
            <a:avLst/>
          </a:prstGeom>
        </p:spPr>
      </p:pic>
      <p:pic>
        <p:nvPicPr>
          <p:cNvPr id="10" name="Picture 9"/>
          <p:cNvPicPr>
            <a:picLocks noChangeAspect="1"/>
          </p:cNvPicPr>
          <p:nvPr userDrawn="1"/>
        </p:nvPicPr>
        <p:blipFill rotWithShape="1">
          <a:blip r:embed="rId3" cstate="email">
            <a:extLst>
              <a:ext uri="{28A0092B-C50C-407E-A947-70E740481C1C}">
                <a14:useLocalDpi xmlns:a14="http://schemas.microsoft.com/office/drawing/2010/main" val="0"/>
              </a:ext>
            </a:extLst>
          </a:blip>
          <a:srcRect l="47031" r="-1"/>
          <a:stretch/>
        </p:blipFill>
        <p:spPr>
          <a:xfrm>
            <a:off x="4300483" y="1"/>
            <a:ext cx="4843516" cy="6857999"/>
          </a:xfrm>
          <a:prstGeom prst="rect">
            <a:avLst/>
          </a:prstGeom>
        </p:spPr>
      </p:pic>
      <p:sp>
        <p:nvSpPr>
          <p:cNvPr id="15" name="Picture Placeholder 14"/>
          <p:cNvSpPr>
            <a:spLocks noGrp="1"/>
          </p:cNvSpPr>
          <p:nvPr>
            <p:ph type="pic" sz="quarter" idx="10" hasCustomPrompt="1"/>
          </p:nvPr>
        </p:nvSpPr>
        <p:spPr>
          <a:xfrm>
            <a:off x="4" y="1"/>
            <a:ext cx="4300483" cy="4357687"/>
          </a:xfrm>
          <a:prstGeom prst="rect">
            <a:avLst/>
          </a:prstGeom>
        </p:spPr>
        <p:txBody>
          <a:bodyPr vert="horz"/>
          <a:lstStyle>
            <a:lvl1pPr marL="0" indent="0">
              <a:buNone/>
              <a:defRPr baseline="0">
                <a:solidFill>
                  <a:srgbClr val="595959"/>
                </a:solidFill>
              </a:defRPr>
            </a:lvl1pPr>
          </a:lstStyle>
          <a:p>
            <a:r>
              <a:rPr lang="en-US" dirty="0"/>
              <a:t>Insert image</a:t>
            </a:r>
          </a:p>
        </p:txBody>
      </p:sp>
      <p:sp>
        <p:nvSpPr>
          <p:cNvPr id="2" name="Title 1"/>
          <p:cNvSpPr>
            <a:spLocks noGrp="1"/>
          </p:cNvSpPr>
          <p:nvPr>
            <p:ph type="title"/>
          </p:nvPr>
        </p:nvSpPr>
        <p:spPr>
          <a:xfrm>
            <a:off x="4551879" y="365129"/>
            <a:ext cx="4361352" cy="610809"/>
          </a:xfrm>
          <a:prstGeom prst="rect">
            <a:avLst/>
          </a:prstGeom>
        </p:spPr>
        <p:txBody>
          <a:bodyPr/>
          <a:lstStyle>
            <a:lvl1pPr>
              <a:defRPr sz="2000" b="1">
                <a:solidFill>
                  <a:srgbClr val="FFFFFF"/>
                </a:solidFill>
                <a:latin typeface="+mn-lt"/>
              </a:defRPr>
            </a:lvl1pPr>
          </a:lstStyle>
          <a:p>
            <a:r>
              <a:rPr lang="en-US" dirty="0"/>
              <a:t>Click to edit Master title style</a:t>
            </a:r>
          </a:p>
        </p:txBody>
      </p:sp>
      <p:sp>
        <p:nvSpPr>
          <p:cNvPr id="17" name="Text Placeholder 13"/>
          <p:cNvSpPr>
            <a:spLocks noGrp="1"/>
          </p:cNvSpPr>
          <p:nvPr>
            <p:ph type="body" sz="quarter" idx="12" hasCustomPrompt="1"/>
          </p:nvPr>
        </p:nvSpPr>
        <p:spPr>
          <a:xfrm>
            <a:off x="4561520" y="1146777"/>
            <a:ext cx="4372164" cy="500063"/>
          </a:xfrm>
          <a:prstGeom prst="rect">
            <a:avLst/>
          </a:prstGeom>
        </p:spPr>
        <p:txBody>
          <a:bodyPr vert="horz" anchor="ctr"/>
          <a:lstStyle>
            <a:lvl1pPr marL="0" indent="0" algn="l">
              <a:lnSpc>
                <a:spcPct val="100000"/>
              </a:lnSpc>
              <a:buNone/>
              <a:defRPr sz="1800" baseline="0">
                <a:solidFill>
                  <a:schemeClr val="accent3"/>
                </a:solidFill>
              </a:defRPr>
            </a:lvl1pPr>
            <a:lvl2pPr>
              <a:defRPr sz="1050"/>
            </a:lvl2pPr>
            <a:lvl3pPr>
              <a:defRPr sz="1050"/>
            </a:lvl3pPr>
            <a:lvl4pPr>
              <a:defRPr sz="1050"/>
            </a:lvl4pPr>
            <a:lvl5pPr>
              <a:defRPr sz="1050"/>
            </a:lvl5pPr>
          </a:lstStyle>
          <a:p>
            <a:pPr lvl="0"/>
            <a:r>
              <a:rPr lang="en-US" dirty="0"/>
              <a:t>Click to edit subhead</a:t>
            </a:r>
          </a:p>
        </p:txBody>
      </p:sp>
      <p:sp>
        <p:nvSpPr>
          <p:cNvPr id="19" name="Text Placeholder 18"/>
          <p:cNvSpPr>
            <a:spLocks noGrp="1"/>
          </p:cNvSpPr>
          <p:nvPr>
            <p:ph type="body" sz="quarter" idx="13" hasCustomPrompt="1"/>
          </p:nvPr>
        </p:nvSpPr>
        <p:spPr>
          <a:xfrm>
            <a:off x="4553421" y="1927660"/>
            <a:ext cx="4380372" cy="4650064"/>
          </a:xfrm>
          <a:prstGeom prst="rect">
            <a:avLst/>
          </a:prstGeom>
        </p:spPr>
        <p:txBody>
          <a:bodyPr vert="horz"/>
          <a:lstStyle>
            <a:lvl1pPr marL="214313" indent="-214313">
              <a:lnSpc>
                <a:spcPct val="100000"/>
              </a:lnSpc>
              <a:buSzPct val="100000"/>
              <a:buFontTx/>
              <a:buBlip>
                <a:blip r:embed="rId4"/>
              </a:buBlip>
              <a:defRPr sz="1600" baseline="0">
                <a:solidFill>
                  <a:schemeClr val="bg1"/>
                </a:solidFill>
              </a:defRPr>
            </a:lvl1pPr>
            <a:lvl2pPr>
              <a:defRPr sz="1200"/>
            </a:lvl2pPr>
            <a:lvl3pPr>
              <a:defRPr sz="1200"/>
            </a:lvl3pPr>
            <a:lvl4pPr>
              <a:defRPr sz="1200"/>
            </a:lvl4pPr>
            <a:lvl5pPr>
              <a:defRPr sz="1200"/>
            </a:lvl5pPr>
          </a:lstStyle>
          <a:p>
            <a:pPr lvl="0"/>
            <a:r>
              <a:rPr lang="en-US" dirty="0"/>
              <a:t>Enter you content here</a:t>
            </a:r>
          </a:p>
          <a:p>
            <a:pPr lvl="0"/>
            <a:r>
              <a:rPr lang="en-US" dirty="0"/>
              <a:t>Utilize the stylized bullets provided and duplicate them as needed</a:t>
            </a:r>
          </a:p>
        </p:txBody>
      </p:sp>
      <p:sp>
        <p:nvSpPr>
          <p:cNvPr id="11" name="Text Placeholder 3"/>
          <p:cNvSpPr>
            <a:spLocks noGrp="1"/>
          </p:cNvSpPr>
          <p:nvPr>
            <p:ph type="body" sz="quarter" idx="11" hasCustomPrompt="1"/>
          </p:nvPr>
        </p:nvSpPr>
        <p:spPr>
          <a:xfrm>
            <a:off x="-1" y="4357688"/>
            <a:ext cx="4300483" cy="2500312"/>
          </a:xfrm>
          <a:prstGeom prst="rect">
            <a:avLst/>
          </a:prstGeom>
          <a:noFill/>
        </p:spPr>
        <p:txBody>
          <a:bodyPr vert="horz" anchor="ctr"/>
          <a:lstStyle>
            <a:lvl1pPr marL="0" indent="0" algn="ctr">
              <a:lnSpc>
                <a:spcPct val="100000"/>
              </a:lnSpc>
              <a:buNone/>
              <a:defRPr sz="1800" b="1" i="1" baseline="0">
                <a:solidFill>
                  <a:schemeClr val="bg1"/>
                </a:solidFill>
              </a:defRPr>
            </a:lvl1pPr>
            <a:lvl2pPr>
              <a:defRPr sz="1050"/>
            </a:lvl2pPr>
            <a:lvl3pPr>
              <a:defRPr sz="1050"/>
            </a:lvl3pPr>
            <a:lvl4pPr>
              <a:defRPr sz="1050"/>
            </a:lvl4pPr>
            <a:lvl5pPr>
              <a:defRPr sz="1050"/>
            </a:lvl5pPr>
          </a:lstStyle>
          <a:p>
            <a:pPr lvl="0"/>
            <a:r>
              <a:rPr lang="en-US" dirty="0"/>
              <a:t>Optional Text Area</a:t>
            </a:r>
            <a:br>
              <a:rPr lang="en-US" dirty="0"/>
            </a:br>
            <a:r>
              <a:rPr lang="en-US" dirty="0"/>
              <a:t>Remove Text and </a:t>
            </a:r>
            <a:br>
              <a:rPr lang="en-US" dirty="0"/>
            </a:br>
            <a:r>
              <a:rPr lang="en-US" dirty="0"/>
              <a:t>box if not utilized</a:t>
            </a:r>
          </a:p>
        </p:txBody>
      </p:sp>
    </p:spTree>
    <p:extLst>
      <p:ext uri="{BB962C8B-B14F-4D97-AF65-F5344CB8AC3E}">
        <p14:creationId xmlns:p14="http://schemas.microsoft.com/office/powerpoint/2010/main" val="113319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 Spotlight">
    <p:spTree>
      <p:nvGrpSpPr>
        <p:cNvPr id="1" name=""/>
        <p:cNvGrpSpPr/>
        <p:nvPr/>
      </p:nvGrpSpPr>
      <p:grpSpPr>
        <a:xfrm>
          <a:off x="0" y="0"/>
          <a:ext cx="0" cy="0"/>
          <a:chOff x="0" y="0"/>
          <a:chExt cx="0" cy="0"/>
        </a:xfrm>
      </p:grpSpPr>
      <p:sp>
        <p:nvSpPr>
          <p:cNvPr id="5" name="Picture Placeholder 14"/>
          <p:cNvSpPr>
            <a:spLocks noGrp="1"/>
          </p:cNvSpPr>
          <p:nvPr>
            <p:ph type="pic" sz="quarter" idx="10" hasCustomPrompt="1"/>
          </p:nvPr>
        </p:nvSpPr>
        <p:spPr>
          <a:xfrm>
            <a:off x="4" y="0"/>
            <a:ext cx="2580723" cy="6858000"/>
          </a:xfrm>
          <a:prstGeom prst="rect">
            <a:avLst/>
          </a:prstGeom>
        </p:spPr>
        <p:txBody>
          <a:bodyPr vert="horz"/>
          <a:lstStyle>
            <a:lvl1pPr marL="0" indent="0">
              <a:buNone/>
              <a:defRPr baseline="0">
                <a:solidFill>
                  <a:srgbClr val="595959"/>
                </a:solidFill>
              </a:defRPr>
            </a:lvl1pPr>
          </a:lstStyle>
          <a:p>
            <a:r>
              <a:rPr lang="en-US" dirty="0"/>
              <a:t>Insert image</a:t>
            </a:r>
          </a:p>
        </p:txBody>
      </p:sp>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val="0"/>
              </a:ext>
            </a:extLst>
          </a:blip>
          <a:srcRect l="27294"/>
          <a:stretch/>
        </p:blipFill>
        <p:spPr>
          <a:xfrm>
            <a:off x="2528159" y="0"/>
            <a:ext cx="6615840" cy="6858000"/>
          </a:xfrm>
          <a:prstGeom prst="rect">
            <a:avLst/>
          </a:prstGeom>
        </p:spPr>
      </p:pic>
      <p:sp>
        <p:nvSpPr>
          <p:cNvPr id="7" name="Title 1"/>
          <p:cNvSpPr>
            <a:spLocks noGrp="1"/>
          </p:cNvSpPr>
          <p:nvPr>
            <p:ph type="title"/>
          </p:nvPr>
        </p:nvSpPr>
        <p:spPr>
          <a:xfrm>
            <a:off x="2819477" y="365129"/>
            <a:ext cx="6032659" cy="610809"/>
          </a:xfrm>
          <a:prstGeom prst="rect">
            <a:avLst/>
          </a:prstGeom>
        </p:spPr>
        <p:txBody>
          <a:bodyPr/>
          <a:lstStyle>
            <a:lvl1pPr>
              <a:defRPr sz="2000" b="1">
                <a:solidFill>
                  <a:srgbClr val="FFFFFF"/>
                </a:solidFill>
                <a:latin typeface="+mn-lt"/>
              </a:defRPr>
            </a:lvl1pPr>
          </a:lstStyle>
          <a:p>
            <a:r>
              <a:rPr lang="en-US" dirty="0"/>
              <a:t>Click to edit Master title style</a:t>
            </a:r>
          </a:p>
        </p:txBody>
      </p:sp>
      <p:sp>
        <p:nvSpPr>
          <p:cNvPr id="12" name="Text Placeholder 18"/>
          <p:cNvSpPr>
            <a:spLocks noGrp="1"/>
          </p:cNvSpPr>
          <p:nvPr>
            <p:ph type="body" sz="quarter" idx="13" hasCustomPrompt="1"/>
          </p:nvPr>
        </p:nvSpPr>
        <p:spPr>
          <a:xfrm>
            <a:off x="2819473" y="1927660"/>
            <a:ext cx="6026280" cy="4650064"/>
          </a:xfrm>
          <a:prstGeom prst="rect">
            <a:avLst/>
          </a:prstGeom>
        </p:spPr>
        <p:txBody>
          <a:bodyPr vert="horz"/>
          <a:lstStyle>
            <a:lvl1pPr marL="214313" indent="-214313">
              <a:lnSpc>
                <a:spcPct val="100000"/>
              </a:lnSpc>
              <a:buClrTx/>
              <a:buSzPct val="100000"/>
              <a:buFontTx/>
              <a:buBlip>
                <a:blip r:embed="rId3"/>
              </a:buBlip>
              <a:defRPr sz="1600" baseline="0">
                <a:solidFill>
                  <a:schemeClr val="bg1"/>
                </a:solidFill>
              </a:defRPr>
            </a:lvl1pPr>
            <a:lvl2pPr>
              <a:defRPr sz="1200"/>
            </a:lvl2pPr>
            <a:lvl3pPr>
              <a:defRPr sz="1200"/>
            </a:lvl3pPr>
            <a:lvl4pPr>
              <a:defRPr sz="1200"/>
            </a:lvl4pPr>
            <a:lvl5pPr>
              <a:defRPr sz="1200"/>
            </a:lvl5pPr>
          </a:lstStyle>
          <a:p>
            <a:pPr lvl="0"/>
            <a:r>
              <a:rPr lang="en-US" dirty="0"/>
              <a:t>Enter you content here</a:t>
            </a:r>
          </a:p>
          <a:p>
            <a:pPr lvl="0"/>
            <a:r>
              <a:rPr lang="en-US" dirty="0"/>
              <a:t>Utilize the stylized bullets provided and duplicate them as needed</a:t>
            </a:r>
          </a:p>
        </p:txBody>
      </p:sp>
      <p:sp>
        <p:nvSpPr>
          <p:cNvPr id="14" name="Text Placeholder 13"/>
          <p:cNvSpPr>
            <a:spLocks noGrp="1"/>
          </p:cNvSpPr>
          <p:nvPr>
            <p:ph type="body" sz="quarter" idx="12" hasCustomPrompt="1"/>
          </p:nvPr>
        </p:nvSpPr>
        <p:spPr>
          <a:xfrm>
            <a:off x="2819473" y="1146777"/>
            <a:ext cx="4432556" cy="500063"/>
          </a:xfrm>
          <a:prstGeom prst="rect">
            <a:avLst/>
          </a:prstGeom>
        </p:spPr>
        <p:txBody>
          <a:bodyPr vert="horz" anchor="ctr"/>
          <a:lstStyle>
            <a:lvl1pPr marL="0" indent="0" algn="l">
              <a:lnSpc>
                <a:spcPct val="100000"/>
              </a:lnSpc>
              <a:buNone/>
              <a:defRPr sz="1800" baseline="0">
                <a:solidFill>
                  <a:schemeClr val="accent6"/>
                </a:solidFill>
              </a:defRPr>
            </a:lvl1pPr>
            <a:lvl2pPr>
              <a:defRPr sz="1050"/>
            </a:lvl2pPr>
            <a:lvl3pPr>
              <a:defRPr sz="1050"/>
            </a:lvl3pPr>
            <a:lvl4pPr>
              <a:defRPr sz="1050"/>
            </a:lvl4pPr>
            <a:lvl5pPr>
              <a:defRPr sz="1050"/>
            </a:lvl5pPr>
          </a:lstStyle>
          <a:p>
            <a:pPr lvl="0"/>
            <a:r>
              <a:rPr lang="en-US" dirty="0"/>
              <a:t>Click to edit subhead</a:t>
            </a:r>
          </a:p>
        </p:txBody>
      </p:sp>
    </p:spTree>
    <p:extLst>
      <p:ext uri="{BB962C8B-B14F-4D97-AF65-F5344CB8AC3E}">
        <p14:creationId xmlns:p14="http://schemas.microsoft.com/office/powerpoint/2010/main" val="741562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estions &amp; Contact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0" y="272279"/>
            <a:ext cx="9144000" cy="973637"/>
          </a:xfrm>
          <a:prstGeom prst="rect">
            <a:avLst/>
          </a:prstGeom>
        </p:spPr>
        <p:txBody>
          <a:bodyPr vert="horz"/>
          <a:lstStyle>
            <a:lvl1pPr algn="ctr">
              <a:lnSpc>
                <a:spcPct val="100000"/>
              </a:lnSpc>
              <a:defRPr sz="3600" b="1">
                <a:solidFill>
                  <a:srgbClr val="004184"/>
                </a:solidFill>
                <a:latin typeface="+mn-lt"/>
              </a:defRPr>
            </a:lvl1pPr>
          </a:lstStyle>
          <a:p>
            <a:r>
              <a:rPr lang="en-US"/>
              <a:t>Enter Questions &amp; Contact Heading</a:t>
            </a:r>
          </a:p>
        </p:txBody>
      </p:sp>
      <p:sp>
        <p:nvSpPr>
          <p:cNvPr id="20" name="Picture Placeholder 22">
            <a:extLst>
              <a:ext uri="{FF2B5EF4-FFF2-40B4-BE49-F238E27FC236}">
                <a16:creationId xmlns:a16="http://schemas.microsoft.com/office/drawing/2014/main" id="{6D44BF5A-E383-9845-A227-D5EC763F26BA}"/>
              </a:ext>
            </a:extLst>
          </p:cNvPr>
          <p:cNvSpPr>
            <a:spLocks noGrp="1"/>
          </p:cNvSpPr>
          <p:nvPr>
            <p:ph type="pic" sz="quarter" idx="31" hasCustomPrompt="1"/>
          </p:nvPr>
        </p:nvSpPr>
        <p:spPr>
          <a:xfrm>
            <a:off x="5036846" y="1780541"/>
            <a:ext cx="1986257" cy="1598643"/>
          </a:xfrm>
          <a:prstGeom prst="rect">
            <a:avLst/>
          </a:prstGeom>
        </p:spPr>
        <p:txBody>
          <a:bodyPr vert="horz"/>
          <a:lstStyle>
            <a:lvl1pPr marL="0" indent="0">
              <a:buNone/>
              <a:defRPr sz="1350" baseline="0">
                <a:solidFill>
                  <a:srgbClr val="595959"/>
                </a:solidFill>
              </a:defRPr>
            </a:lvl1pPr>
          </a:lstStyle>
          <a:p>
            <a:r>
              <a:rPr lang="en-US"/>
              <a:t>Insert profile picture</a:t>
            </a:r>
          </a:p>
        </p:txBody>
      </p:sp>
      <p:sp>
        <p:nvSpPr>
          <p:cNvPr id="22" name="Text Placeholder 32">
            <a:extLst>
              <a:ext uri="{FF2B5EF4-FFF2-40B4-BE49-F238E27FC236}">
                <a16:creationId xmlns:a16="http://schemas.microsoft.com/office/drawing/2014/main" id="{20DAFCF9-B47C-EB41-B0F9-A25F9A12AA3F}"/>
              </a:ext>
            </a:extLst>
          </p:cNvPr>
          <p:cNvSpPr>
            <a:spLocks noGrp="1"/>
          </p:cNvSpPr>
          <p:nvPr>
            <p:ph type="body" sz="quarter" idx="32" hasCustomPrompt="1"/>
          </p:nvPr>
        </p:nvSpPr>
        <p:spPr>
          <a:xfrm>
            <a:off x="5033706" y="3551395"/>
            <a:ext cx="2000586" cy="533167"/>
          </a:xfrm>
          <a:prstGeom prst="rect">
            <a:avLst/>
          </a:prstGeom>
        </p:spPr>
        <p:txBody>
          <a:bodyPr vert="horz"/>
          <a:lstStyle>
            <a:lvl1pPr marL="0" indent="0">
              <a:lnSpc>
                <a:spcPct val="100000"/>
              </a:lnSpc>
              <a:spcBef>
                <a:spcPts val="0"/>
              </a:spcBef>
              <a:buNone/>
              <a:defRPr sz="1200" baseline="0">
                <a:solidFill>
                  <a:srgbClr val="595959"/>
                </a:solidFill>
                <a:latin typeface="+mn-lt"/>
              </a:defRPr>
            </a:lvl1pPr>
          </a:lstStyle>
          <a:p>
            <a:pPr lvl="0"/>
            <a:r>
              <a:rPr lang="en-US"/>
              <a:t>Enter Your Role/ Title</a:t>
            </a:r>
          </a:p>
        </p:txBody>
      </p:sp>
      <p:sp>
        <p:nvSpPr>
          <p:cNvPr id="25" name="Text Placeholder 3">
            <a:extLst>
              <a:ext uri="{FF2B5EF4-FFF2-40B4-BE49-F238E27FC236}">
                <a16:creationId xmlns:a16="http://schemas.microsoft.com/office/drawing/2014/main" id="{BA62D0B0-65DC-8748-A72C-7AA9957A090C}"/>
              </a:ext>
            </a:extLst>
          </p:cNvPr>
          <p:cNvSpPr>
            <a:spLocks noGrp="1"/>
          </p:cNvSpPr>
          <p:nvPr>
            <p:ph type="body" sz="quarter" idx="33" hasCustomPrompt="1"/>
          </p:nvPr>
        </p:nvSpPr>
        <p:spPr>
          <a:xfrm>
            <a:off x="5033707" y="4248179"/>
            <a:ext cx="2049756" cy="371485"/>
          </a:xfrm>
          <a:prstGeom prst="rect">
            <a:avLst/>
          </a:prstGeom>
        </p:spPr>
        <p:txBody>
          <a:bodyPr vert="horz" anchor="ctr"/>
          <a:lstStyle>
            <a:lvl1pPr marL="0" indent="0">
              <a:lnSpc>
                <a:spcPct val="100000"/>
              </a:lnSpc>
              <a:buNone/>
              <a:defRPr sz="1050" b="0" baseline="0">
                <a:solidFill>
                  <a:srgbClr val="595959"/>
                </a:solidFill>
              </a:defRPr>
            </a:lvl1pPr>
            <a:lvl2pPr>
              <a:defRPr sz="750"/>
            </a:lvl2pPr>
            <a:lvl3pPr>
              <a:defRPr sz="750"/>
            </a:lvl3pPr>
            <a:lvl4pPr>
              <a:defRPr sz="750"/>
            </a:lvl4pPr>
            <a:lvl5pPr>
              <a:defRPr sz="750"/>
            </a:lvl5pPr>
          </a:lstStyle>
          <a:p>
            <a:pPr lvl="0"/>
            <a:r>
              <a:rPr lang="en-US"/>
              <a:t>(###) ###-####</a:t>
            </a:r>
          </a:p>
        </p:txBody>
      </p:sp>
      <p:sp>
        <p:nvSpPr>
          <p:cNvPr id="26" name="Text Placeholder 3">
            <a:extLst>
              <a:ext uri="{FF2B5EF4-FFF2-40B4-BE49-F238E27FC236}">
                <a16:creationId xmlns:a16="http://schemas.microsoft.com/office/drawing/2014/main" id="{7D5CA34E-78D8-2F49-BB19-8D497F2DD4CD}"/>
              </a:ext>
            </a:extLst>
          </p:cNvPr>
          <p:cNvSpPr>
            <a:spLocks noGrp="1"/>
          </p:cNvSpPr>
          <p:nvPr>
            <p:ph type="body" sz="quarter" idx="34" hasCustomPrompt="1"/>
          </p:nvPr>
        </p:nvSpPr>
        <p:spPr>
          <a:xfrm>
            <a:off x="5033707" y="4756324"/>
            <a:ext cx="2049757" cy="442491"/>
          </a:xfrm>
          <a:prstGeom prst="rect">
            <a:avLst/>
          </a:prstGeom>
        </p:spPr>
        <p:txBody>
          <a:bodyPr vert="horz" anchor="ctr"/>
          <a:lstStyle>
            <a:lvl1pPr marL="0" indent="0">
              <a:lnSpc>
                <a:spcPct val="100000"/>
              </a:lnSpc>
              <a:buNone/>
              <a:defRPr sz="1050" b="0" baseline="0">
                <a:solidFill>
                  <a:srgbClr val="595959"/>
                </a:solidFill>
              </a:defRPr>
            </a:lvl1pPr>
            <a:lvl2pPr>
              <a:defRPr sz="750"/>
            </a:lvl2pPr>
            <a:lvl3pPr>
              <a:defRPr sz="750"/>
            </a:lvl3pPr>
            <a:lvl4pPr>
              <a:defRPr sz="750"/>
            </a:lvl4pPr>
            <a:lvl5pPr>
              <a:defRPr sz="750"/>
            </a:lvl5pPr>
          </a:lstStyle>
          <a:p>
            <a:pPr lvl="0"/>
            <a:r>
              <a:rPr lang="en-US" err="1"/>
              <a:t>youremail@ena.com</a:t>
            </a:r>
            <a:endParaRPr lang="en-US"/>
          </a:p>
        </p:txBody>
      </p:sp>
      <p:sp>
        <p:nvSpPr>
          <p:cNvPr id="28" name="TextBox 27">
            <a:extLst>
              <a:ext uri="{FF2B5EF4-FFF2-40B4-BE49-F238E27FC236}">
                <a16:creationId xmlns:a16="http://schemas.microsoft.com/office/drawing/2014/main" id="{8BB74F87-9991-434B-940B-F68FAF51A783}"/>
              </a:ext>
            </a:extLst>
          </p:cNvPr>
          <p:cNvSpPr txBox="1"/>
          <p:nvPr userDrawn="1"/>
        </p:nvSpPr>
        <p:spPr>
          <a:xfrm>
            <a:off x="5033706" y="4570874"/>
            <a:ext cx="837636" cy="246221"/>
          </a:xfrm>
          <a:prstGeom prst="rect">
            <a:avLst/>
          </a:prstGeom>
          <a:noFill/>
        </p:spPr>
        <p:txBody>
          <a:bodyPr wrap="square" rtlCol="0">
            <a:spAutoFit/>
          </a:bodyPr>
          <a:lstStyle/>
          <a:p>
            <a:r>
              <a:rPr lang="en-US" sz="1000" b="1">
                <a:solidFill>
                  <a:srgbClr val="595959"/>
                </a:solidFill>
                <a:latin typeface="+mn-lt"/>
              </a:rPr>
              <a:t>E-mail:</a:t>
            </a:r>
          </a:p>
        </p:txBody>
      </p:sp>
      <p:sp>
        <p:nvSpPr>
          <p:cNvPr id="29" name="TextBox 28">
            <a:extLst>
              <a:ext uri="{FF2B5EF4-FFF2-40B4-BE49-F238E27FC236}">
                <a16:creationId xmlns:a16="http://schemas.microsoft.com/office/drawing/2014/main" id="{08897BEB-761B-DE45-951B-81743EEB5AC7}"/>
              </a:ext>
            </a:extLst>
          </p:cNvPr>
          <p:cNvSpPr txBox="1"/>
          <p:nvPr userDrawn="1"/>
        </p:nvSpPr>
        <p:spPr>
          <a:xfrm>
            <a:off x="5033710" y="4033762"/>
            <a:ext cx="848643" cy="246221"/>
          </a:xfrm>
          <a:prstGeom prst="rect">
            <a:avLst/>
          </a:prstGeom>
          <a:noFill/>
        </p:spPr>
        <p:txBody>
          <a:bodyPr wrap="square" rtlCol="0">
            <a:spAutoFit/>
          </a:bodyPr>
          <a:lstStyle/>
          <a:p>
            <a:r>
              <a:rPr lang="en-US" sz="1000" b="1">
                <a:solidFill>
                  <a:srgbClr val="595959"/>
                </a:solidFill>
                <a:latin typeface="+mn-lt"/>
              </a:rPr>
              <a:t>Phone:</a:t>
            </a:r>
          </a:p>
        </p:txBody>
      </p:sp>
      <p:sp>
        <p:nvSpPr>
          <p:cNvPr id="36" name="Text Placeholder 26">
            <a:extLst>
              <a:ext uri="{FF2B5EF4-FFF2-40B4-BE49-F238E27FC236}">
                <a16:creationId xmlns:a16="http://schemas.microsoft.com/office/drawing/2014/main" id="{3DA3B44D-C65F-4F4D-8D22-D4C7D90B7E02}"/>
              </a:ext>
            </a:extLst>
          </p:cNvPr>
          <p:cNvSpPr>
            <a:spLocks noGrp="1"/>
          </p:cNvSpPr>
          <p:nvPr>
            <p:ph type="body" sz="quarter" idx="35" hasCustomPrompt="1"/>
          </p:nvPr>
        </p:nvSpPr>
        <p:spPr>
          <a:xfrm>
            <a:off x="5039375" y="3101383"/>
            <a:ext cx="1986322" cy="414668"/>
          </a:xfrm>
          <a:prstGeom prst="rect">
            <a:avLst/>
          </a:prstGeom>
          <a:solidFill>
            <a:srgbClr val="004184"/>
          </a:solidFill>
        </p:spPr>
        <p:txBody>
          <a:bodyPr vert="horz" anchor="ctr"/>
          <a:lstStyle>
            <a:lvl1pPr marL="0" indent="0" algn="ctr">
              <a:lnSpc>
                <a:spcPct val="100000"/>
              </a:lnSpc>
              <a:buNone/>
              <a:defRPr sz="1200" b="1" baseline="0">
                <a:solidFill>
                  <a:srgbClr val="FFFFFF"/>
                </a:solidFill>
              </a:defRPr>
            </a:lvl1pPr>
            <a:lvl2pPr marL="342900" indent="0">
              <a:buNone/>
              <a:defRPr sz="825"/>
            </a:lvl2pPr>
            <a:lvl3pPr marL="685800" indent="0">
              <a:buNone/>
              <a:defRPr sz="825"/>
            </a:lvl3pPr>
            <a:lvl4pPr marL="1028700" indent="0">
              <a:buNone/>
              <a:defRPr sz="825"/>
            </a:lvl4pPr>
            <a:lvl5pPr marL="1371600" indent="0">
              <a:buNone/>
              <a:defRPr sz="825"/>
            </a:lvl5pPr>
          </a:lstStyle>
          <a:p>
            <a:pPr lvl="0"/>
            <a:r>
              <a:rPr lang="en-US"/>
              <a:t>Enter Your Name</a:t>
            </a:r>
          </a:p>
        </p:txBody>
      </p:sp>
      <p:sp>
        <p:nvSpPr>
          <p:cNvPr id="39" name="Picture Placeholder 22">
            <a:extLst>
              <a:ext uri="{FF2B5EF4-FFF2-40B4-BE49-F238E27FC236}">
                <a16:creationId xmlns:a16="http://schemas.microsoft.com/office/drawing/2014/main" id="{68DF850C-F125-2A44-A165-9D8BEF9929BB}"/>
              </a:ext>
            </a:extLst>
          </p:cNvPr>
          <p:cNvSpPr>
            <a:spLocks noGrp="1"/>
          </p:cNvSpPr>
          <p:nvPr>
            <p:ph type="pic" sz="quarter" idx="36" hasCustomPrompt="1"/>
          </p:nvPr>
        </p:nvSpPr>
        <p:spPr>
          <a:xfrm>
            <a:off x="2166646" y="1780541"/>
            <a:ext cx="1986257" cy="1598643"/>
          </a:xfrm>
          <a:prstGeom prst="rect">
            <a:avLst/>
          </a:prstGeom>
        </p:spPr>
        <p:txBody>
          <a:bodyPr vert="horz"/>
          <a:lstStyle>
            <a:lvl1pPr marL="0" indent="0">
              <a:buNone/>
              <a:defRPr sz="1350" baseline="0">
                <a:solidFill>
                  <a:srgbClr val="595959"/>
                </a:solidFill>
              </a:defRPr>
            </a:lvl1pPr>
          </a:lstStyle>
          <a:p>
            <a:r>
              <a:rPr lang="en-US"/>
              <a:t>Insert profile picture</a:t>
            </a:r>
          </a:p>
        </p:txBody>
      </p:sp>
      <p:sp>
        <p:nvSpPr>
          <p:cNvPr id="42" name="Text Placeholder 32">
            <a:extLst>
              <a:ext uri="{FF2B5EF4-FFF2-40B4-BE49-F238E27FC236}">
                <a16:creationId xmlns:a16="http://schemas.microsoft.com/office/drawing/2014/main" id="{D457596C-8825-FA4E-92E7-AC55A8B0321D}"/>
              </a:ext>
            </a:extLst>
          </p:cNvPr>
          <p:cNvSpPr>
            <a:spLocks noGrp="1"/>
          </p:cNvSpPr>
          <p:nvPr>
            <p:ph type="body" sz="quarter" idx="37" hasCustomPrompt="1"/>
          </p:nvPr>
        </p:nvSpPr>
        <p:spPr>
          <a:xfrm>
            <a:off x="2163506" y="3551395"/>
            <a:ext cx="2000586" cy="533167"/>
          </a:xfrm>
          <a:prstGeom prst="rect">
            <a:avLst/>
          </a:prstGeom>
        </p:spPr>
        <p:txBody>
          <a:bodyPr vert="horz"/>
          <a:lstStyle>
            <a:lvl1pPr marL="0" indent="0">
              <a:lnSpc>
                <a:spcPct val="100000"/>
              </a:lnSpc>
              <a:spcBef>
                <a:spcPts val="0"/>
              </a:spcBef>
              <a:buNone/>
              <a:defRPr sz="1200" baseline="0">
                <a:solidFill>
                  <a:srgbClr val="595959"/>
                </a:solidFill>
                <a:latin typeface="+mn-lt"/>
              </a:defRPr>
            </a:lvl1pPr>
          </a:lstStyle>
          <a:p>
            <a:pPr lvl="0"/>
            <a:r>
              <a:rPr lang="en-US"/>
              <a:t>Enter Your Role/ Title</a:t>
            </a:r>
          </a:p>
        </p:txBody>
      </p:sp>
      <p:sp>
        <p:nvSpPr>
          <p:cNvPr id="43" name="Text Placeholder 3">
            <a:extLst>
              <a:ext uri="{FF2B5EF4-FFF2-40B4-BE49-F238E27FC236}">
                <a16:creationId xmlns:a16="http://schemas.microsoft.com/office/drawing/2014/main" id="{D30FC003-BAE0-2340-968F-EE3BF21E993B}"/>
              </a:ext>
            </a:extLst>
          </p:cNvPr>
          <p:cNvSpPr>
            <a:spLocks noGrp="1"/>
          </p:cNvSpPr>
          <p:nvPr>
            <p:ph type="body" sz="quarter" idx="38" hasCustomPrompt="1"/>
          </p:nvPr>
        </p:nvSpPr>
        <p:spPr>
          <a:xfrm>
            <a:off x="2163507" y="4248179"/>
            <a:ext cx="2049756" cy="371485"/>
          </a:xfrm>
          <a:prstGeom prst="rect">
            <a:avLst/>
          </a:prstGeom>
        </p:spPr>
        <p:txBody>
          <a:bodyPr vert="horz" anchor="ctr"/>
          <a:lstStyle>
            <a:lvl1pPr marL="0" indent="0">
              <a:lnSpc>
                <a:spcPct val="100000"/>
              </a:lnSpc>
              <a:buNone/>
              <a:defRPr sz="1050" b="0" baseline="0">
                <a:solidFill>
                  <a:srgbClr val="595959"/>
                </a:solidFill>
              </a:defRPr>
            </a:lvl1pPr>
            <a:lvl2pPr>
              <a:defRPr sz="750"/>
            </a:lvl2pPr>
            <a:lvl3pPr>
              <a:defRPr sz="750"/>
            </a:lvl3pPr>
            <a:lvl4pPr>
              <a:defRPr sz="750"/>
            </a:lvl4pPr>
            <a:lvl5pPr>
              <a:defRPr sz="750"/>
            </a:lvl5pPr>
          </a:lstStyle>
          <a:p>
            <a:pPr lvl="0"/>
            <a:r>
              <a:rPr lang="en-US"/>
              <a:t>(###) ###-####</a:t>
            </a:r>
          </a:p>
        </p:txBody>
      </p:sp>
      <p:sp>
        <p:nvSpPr>
          <p:cNvPr id="44" name="Text Placeholder 3">
            <a:extLst>
              <a:ext uri="{FF2B5EF4-FFF2-40B4-BE49-F238E27FC236}">
                <a16:creationId xmlns:a16="http://schemas.microsoft.com/office/drawing/2014/main" id="{3D00454A-BAAC-6946-810A-2BF0DEB8E117}"/>
              </a:ext>
            </a:extLst>
          </p:cNvPr>
          <p:cNvSpPr>
            <a:spLocks noGrp="1"/>
          </p:cNvSpPr>
          <p:nvPr>
            <p:ph type="body" sz="quarter" idx="39" hasCustomPrompt="1"/>
          </p:nvPr>
        </p:nvSpPr>
        <p:spPr>
          <a:xfrm>
            <a:off x="2163510" y="4756324"/>
            <a:ext cx="2049757" cy="442491"/>
          </a:xfrm>
          <a:prstGeom prst="rect">
            <a:avLst/>
          </a:prstGeom>
        </p:spPr>
        <p:txBody>
          <a:bodyPr vert="horz" anchor="ctr"/>
          <a:lstStyle>
            <a:lvl1pPr marL="0" indent="0">
              <a:lnSpc>
                <a:spcPct val="100000"/>
              </a:lnSpc>
              <a:buNone/>
              <a:defRPr sz="1050" b="0" baseline="0">
                <a:solidFill>
                  <a:srgbClr val="595959"/>
                </a:solidFill>
              </a:defRPr>
            </a:lvl1pPr>
            <a:lvl2pPr>
              <a:defRPr sz="750"/>
            </a:lvl2pPr>
            <a:lvl3pPr>
              <a:defRPr sz="750"/>
            </a:lvl3pPr>
            <a:lvl4pPr>
              <a:defRPr sz="750"/>
            </a:lvl4pPr>
            <a:lvl5pPr>
              <a:defRPr sz="750"/>
            </a:lvl5pPr>
          </a:lstStyle>
          <a:p>
            <a:pPr lvl="0"/>
            <a:r>
              <a:rPr lang="en-US" err="1"/>
              <a:t>youremail@ena.com</a:t>
            </a:r>
            <a:endParaRPr lang="en-US"/>
          </a:p>
        </p:txBody>
      </p:sp>
      <p:sp>
        <p:nvSpPr>
          <p:cNvPr id="45" name="TextBox 44">
            <a:extLst>
              <a:ext uri="{FF2B5EF4-FFF2-40B4-BE49-F238E27FC236}">
                <a16:creationId xmlns:a16="http://schemas.microsoft.com/office/drawing/2014/main" id="{505B9D36-1A78-CD48-94E0-927A7D0E8E18}"/>
              </a:ext>
            </a:extLst>
          </p:cNvPr>
          <p:cNvSpPr txBox="1"/>
          <p:nvPr userDrawn="1"/>
        </p:nvSpPr>
        <p:spPr>
          <a:xfrm>
            <a:off x="2163506" y="4570874"/>
            <a:ext cx="837636" cy="246221"/>
          </a:xfrm>
          <a:prstGeom prst="rect">
            <a:avLst/>
          </a:prstGeom>
          <a:noFill/>
        </p:spPr>
        <p:txBody>
          <a:bodyPr wrap="square" rtlCol="0">
            <a:spAutoFit/>
          </a:bodyPr>
          <a:lstStyle/>
          <a:p>
            <a:r>
              <a:rPr lang="en-US" sz="1000" b="1">
                <a:solidFill>
                  <a:srgbClr val="595959"/>
                </a:solidFill>
                <a:latin typeface="+mn-lt"/>
              </a:rPr>
              <a:t>E-mail:</a:t>
            </a:r>
          </a:p>
        </p:txBody>
      </p:sp>
      <p:sp>
        <p:nvSpPr>
          <p:cNvPr id="46" name="TextBox 45">
            <a:extLst>
              <a:ext uri="{FF2B5EF4-FFF2-40B4-BE49-F238E27FC236}">
                <a16:creationId xmlns:a16="http://schemas.microsoft.com/office/drawing/2014/main" id="{136A7B31-1063-F846-962A-F65C6A38068B}"/>
              </a:ext>
            </a:extLst>
          </p:cNvPr>
          <p:cNvSpPr txBox="1"/>
          <p:nvPr userDrawn="1"/>
        </p:nvSpPr>
        <p:spPr>
          <a:xfrm>
            <a:off x="2163510" y="4033762"/>
            <a:ext cx="848643" cy="246221"/>
          </a:xfrm>
          <a:prstGeom prst="rect">
            <a:avLst/>
          </a:prstGeom>
          <a:noFill/>
        </p:spPr>
        <p:txBody>
          <a:bodyPr wrap="square" rtlCol="0">
            <a:spAutoFit/>
          </a:bodyPr>
          <a:lstStyle/>
          <a:p>
            <a:r>
              <a:rPr lang="en-US" sz="1000" b="1">
                <a:solidFill>
                  <a:srgbClr val="595959"/>
                </a:solidFill>
                <a:latin typeface="+mn-lt"/>
              </a:rPr>
              <a:t>Phone:</a:t>
            </a:r>
          </a:p>
        </p:txBody>
      </p:sp>
      <p:sp>
        <p:nvSpPr>
          <p:cNvPr id="47" name="Text Placeholder 26">
            <a:extLst>
              <a:ext uri="{FF2B5EF4-FFF2-40B4-BE49-F238E27FC236}">
                <a16:creationId xmlns:a16="http://schemas.microsoft.com/office/drawing/2014/main" id="{CF387033-4C72-6F4F-8335-BAB608848E16}"/>
              </a:ext>
            </a:extLst>
          </p:cNvPr>
          <p:cNvSpPr>
            <a:spLocks noGrp="1"/>
          </p:cNvSpPr>
          <p:nvPr>
            <p:ph type="body" sz="quarter" idx="40" hasCustomPrompt="1"/>
          </p:nvPr>
        </p:nvSpPr>
        <p:spPr>
          <a:xfrm>
            <a:off x="2169175" y="3101383"/>
            <a:ext cx="1986322" cy="414668"/>
          </a:xfrm>
          <a:prstGeom prst="rect">
            <a:avLst/>
          </a:prstGeom>
          <a:solidFill>
            <a:srgbClr val="004184"/>
          </a:solidFill>
        </p:spPr>
        <p:txBody>
          <a:bodyPr vert="horz" anchor="ctr"/>
          <a:lstStyle>
            <a:lvl1pPr marL="0" indent="0" algn="ctr">
              <a:lnSpc>
                <a:spcPct val="100000"/>
              </a:lnSpc>
              <a:buNone/>
              <a:defRPr sz="1200" b="1" baseline="0">
                <a:solidFill>
                  <a:srgbClr val="FFFFFF"/>
                </a:solidFill>
              </a:defRPr>
            </a:lvl1pPr>
            <a:lvl2pPr marL="342900" indent="0">
              <a:buNone/>
              <a:defRPr sz="825"/>
            </a:lvl2pPr>
            <a:lvl3pPr marL="685800" indent="0">
              <a:buNone/>
              <a:defRPr sz="825"/>
            </a:lvl3pPr>
            <a:lvl4pPr marL="1028700" indent="0">
              <a:buNone/>
              <a:defRPr sz="825"/>
            </a:lvl4pPr>
            <a:lvl5pPr marL="1371600" indent="0">
              <a:buNone/>
              <a:defRPr sz="825"/>
            </a:lvl5pPr>
          </a:lstStyle>
          <a:p>
            <a:pPr lvl="0"/>
            <a:r>
              <a:rPr lang="en-US"/>
              <a:t>Enter Your Name</a:t>
            </a:r>
          </a:p>
        </p:txBody>
      </p:sp>
      <p:sp>
        <p:nvSpPr>
          <p:cNvPr id="23" name="TextBox 22"/>
          <p:cNvSpPr txBox="1">
            <a:spLocks noChangeArrowheads="1"/>
          </p:cNvSpPr>
          <p:nvPr userDrawn="1"/>
        </p:nvSpPr>
        <p:spPr bwMode="auto">
          <a:xfrm>
            <a:off x="8332330" y="6515295"/>
            <a:ext cx="647700" cy="196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id-ID" sz="675">
                <a:solidFill>
                  <a:srgbClr val="A6A6A6"/>
                </a:solidFill>
              </a:rPr>
              <a:t> </a:t>
            </a:r>
            <a:fld id="{282B9933-8DE9-A54A-AA6B-7423E8ABC148}" type="slidenum">
              <a:rPr lang="id-ID" sz="675">
                <a:solidFill>
                  <a:srgbClr val="A6A6A6"/>
                </a:solidFill>
              </a:rPr>
              <a:pPr algn="r" eaLnBrk="1" hangingPunct="1"/>
              <a:t>‹#›</a:t>
            </a:fld>
            <a:endParaRPr lang="id-ID" sz="675">
              <a:solidFill>
                <a:srgbClr val="7F7F7F"/>
              </a:solidFill>
            </a:endParaRPr>
          </a:p>
        </p:txBody>
      </p:sp>
      <p:pic>
        <p:nvPicPr>
          <p:cNvPr id="21" name="Picture 20"/>
          <p:cNvPicPr>
            <a:picLocks noChangeAspect="1"/>
          </p:cNvPicPr>
          <p:nvPr userDrawn="1"/>
        </p:nvPicPr>
        <p:blipFill rotWithShape="1">
          <a:blip r:embed="rId3" cstate="email">
            <a:extLst>
              <a:ext uri="{28A0092B-C50C-407E-A947-70E740481C1C}">
                <a14:useLocalDpi xmlns:a14="http://schemas.microsoft.com/office/drawing/2010/main" val="0"/>
              </a:ext>
            </a:extLst>
          </a:blip>
          <a:srcRect l="3" t="-677589" r="5" b="-677589"/>
          <a:stretch/>
        </p:blipFill>
        <p:spPr>
          <a:xfrm>
            <a:off x="0" y="-1955088"/>
            <a:ext cx="9144000" cy="6858005"/>
          </a:xfrm>
          <a:prstGeom prst="rect">
            <a:avLst/>
          </a:prstGeom>
        </p:spPr>
      </p:pic>
    </p:spTree>
    <p:extLst>
      <p:ext uri="{BB962C8B-B14F-4D97-AF65-F5344CB8AC3E}">
        <p14:creationId xmlns:p14="http://schemas.microsoft.com/office/powerpoint/2010/main" val="1229882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ver Slide 1">
    <p:spTree>
      <p:nvGrpSpPr>
        <p:cNvPr id="1" name=""/>
        <p:cNvGrpSpPr/>
        <p:nvPr/>
      </p:nvGrpSpPr>
      <p:grpSpPr>
        <a:xfrm>
          <a:off x="0" y="0"/>
          <a:ext cx="0" cy="0"/>
          <a:chOff x="0" y="0"/>
          <a:chExt cx="0" cy="0"/>
        </a:xfrm>
      </p:grpSpPr>
      <p:sp>
        <p:nvSpPr>
          <p:cNvPr id="3" name="Rectangle 2"/>
          <p:cNvSpPr/>
          <p:nvPr userDrawn="1"/>
        </p:nvSpPr>
        <p:spPr>
          <a:xfrm>
            <a:off x="0" y="993778"/>
            <a:ext cx="9144000" cy="2232025"/>
          </a:xfrm>
          <a:prstGeom prst="rect">
            <a:avLst/>
          </a:prstGeom>
          <a:solidFill>
            <a:srgbClr val="0041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013">
              <a:solidFill>
                <a:srgbClr val="004184"/>
              </a:solidFill>
            </a:endParaRP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 Placeholder 9"/>
          <p:cNvSpPr>
            <a:spLocks noGrp="1"/>
          </p:cNvSpPr>
          <p:nvPr>
            <p:ph type="body" sz="quarter" idx="11" hasCustomPrompt="1"/>
          </p:nvPr>
        </p:nvSpPr>
        <p:spPr>
          <a:xfrm>
            <a:off x="6210300" y="4163397"/>
            <a:ext cx="2781300" cy="599092"/>
          </a:xfrm>
          <a:prstGeom prst="rect">
            <a:avLst/>
          </a:prstGeom>
        </p:spPr>
        <p:txBody>
          <a:bodyPr vert="horz" anchor="ctr"/>
          <a:lstStyle>
            <a:lvl1pPr marL="0" indent="0" algn="ctr">
              <a:buNone/>
              <a:defRPr sz="1600" b="0" baseline="0">
                <a:solidFill>
                  <a:schemeClr val="bg1"/>
                </a:solidFill>
              </a:defRPr>
            </a:lvl1pPr>
          </a:lstStyle>
          <a:p>
            <a:pPr lvl="0"/>
            <a:r>
              <a:rPr lang="en-US" dirty="0"/>
              <a:t>Presenter: Enter Presenter</a:t>
            </a:r>
          </a:p>
        </p:txBody>
      </p:sp>
      <p:sp>
        <p:nvSpPr>
          <p:cNvPr id="8" name="Title 1"/>
          <p:cNvSpPr>
            <a:spLocks noGrp="1"/>
          </p:cNvSpPr>
          <p:nvPr>
            <p:ph type="title" hasCustomPrompt="1"/>
          </p:nvPr>
        </p:nvSpPr>
        <p:spPr>
          <a:xfrm>
            <a:off x="177800" y="2137320"/>
            <a:ext cx="8813800" cy="1143000"/>
          </a:xfrm>
          <a:prstGeom prst="rect">
            <a:avLst/>
          </a:prstGeom>
        </p:spPr>
        <p:txBody>
          <a:bodyPr vert="horz" anchor="ctr"/>
          <a:lstStyle>
            <a:lvl1pPr algn="ctr">
              <a:lnSpc>
                <a:spcPct val="100000"/>
              </a:lnSpc>
              <a:defRPr sz="4000" baseline="0">
                <a:solidFill>
                  <a:schemeClr val="bg1"/>
                </a:solidFill>
                <a:latin typeface="+mn-lt"/>
              </a:defRPr>
            </a:lvl1pPr>
          </a:lstStyle>
          <a:p>
            <a:r>
              <a:rPr lang="en-US" dirty="0"/>
              <a:t>Enter Your Presentation Title Here</a:t>
            </a:r>
          </a:p>
        </p:txBody>
      </p:sp>
      <p:sp>
        <p:nvSpPr>
          <p:cNvPr id="10" name="Text Placeholder 9"/>
          <p:cNvSpPr>
            <a:spLocks noGrp="1"/>
          </p:cNvSpPr>
          <p:nvPr>
            <p:ph type="body" sz="quarter" idx="10" hasCustomPrompt="1"/>
          </p:nvPr>
        </p:nvSpPr>
        <p:spPr>
          <a:xfrm>
            <a:off x="177800" y="4134270"/>
            <a:ext cx="2705100" cy="628221"/>
          </a:xfrm>
          <a:prstGeom prst="rect">
            <a:avLst/>
          </a:prstGeom>
        </p:spPr>
        <p:txBody>
          <a:bodyPr vert="horz" anchor="ctr"/>
          <a:lstStyle>
            <a:lvl1pPr marL="0" indent="0" algn="ctr">
              <a:buNone/>
              <a:defRPr sz="1600" b="1">
                <a:solidFill>
                  <a:schemeClr val="bg1"/>
                </a:solidFill>
              </a:defRPr>
            </a:lvl1pPr>
          </a:lstStyle>
          <a:p>
            <a:pPr lvl="0"/>
            <a:r>
              <a:rPr lang="en-US" dirty="0"/>
              <a:t>Enter Date of Presentation</a:t>
            </a:r>
          </a:p>
        </p:txBody>
      </p:sp>
    </p:spTree>
    <p:extLst>
      <p:ext uri="{BB962C8B-B14F-4D97-AF65-F5344CB8AC3E}">
        <p14:creationId xmlns:p14="http://schemas.microsoft.com/office/powerpoint/2010/main" val="981609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estions &amp; Contact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0" y="272279"/>
            <a:ext cx="9144000" cy="973637"/>
          </a:xfrm>
          <a:prstGeom prst="rect">
            <a:avLst/>
          </a:prstGeom>
        </p:spPr>
        <p:txBody>
          <a:bodyPr vert="horz"/>
          <a:lstStyle>
            <a:lvl1pPr algn="ctr">
              <a:lnSpc>
                <a:spcPct val="100000"/>
              </a:lnSpc>
              <a:defRPr sz="3600" b="1">
                <a:solidFill>
                  <a:srgbClr val="004184"/>
                </a:solidFill>
                <a:latin typeface="+mn-lt"/>
              </a:defRPr>
            </a:lvl1pPr>
          </a:lstStyle>
          <a:p>
            <a:r>
              <a:rPr lang="en-US"/>
              <a:t>Enter Questions &amp; Contact Heading</a:t>
            </a:r>
          </a:p>
        </p:txBody>
      </p:sp>
      <p:sp>
        <p:nvSpPr>
          <p:cNvPr id="52" name="Picture Placeholder 22">
            <a:extLst>
              <a:ext uri="{FF2B5EF4-FFF2-40B4-BE49-F238E27FC236}">
                <a16:creationId xmlns:a16="http://schemas.microsoft.com/office/drawing/2014/main" id="{1F7078B0-2738-1940-A872-E7C0EB944CE1}"/>
              </a:ext>
            </a:extLst>
          </p:cNvPr>
          <p:cNvSpPr>
            <a:spLocks noGrp="1"/>
          </p:cNvSpPr>
          <p:nvPr>
            <p:ph type="pic" sz="quarter" idx="11" hasCustomPrompt="1"/>
          </p:nvPr>
        </p:nvSpPr>
        <p:spPr>
          <a:xfrm>
            <a:off x="3563646" y="1780541"/>
            <a:ext cx="1986257" cy="1598643"/>
          </a:xfrm>
          <a:prstGeom prst="rect">
            <a:avLst/>
          </a:prstGeom>
        </p:spPr>
        <p:txBody>
          <a:bodyPr vert="horz"/>
          <a:lstStyle>
            <a:lvl1pPr marL="0" indent="0">
              <a:buNone/>
              <a:defRPr sz="1350" baseline="0">
                <a:solidFill>
                  <a:srgbClr val="595959"/>
                </a:solidFill>
              </a:defRPr>
            </a:lvl1pPr>
          </a:lstStyle>
          <a:p>
            <a:r>
              <a:rPr lang="en-US"/>
              <a:t>Insert profile picture</a:t>
            </a:r>
          </a:p>
        </p:txBody>
      </p:sp>
      <p:sp>
        <p:nvSpPr>
          <p:cNvPr id="53" name="Text Placeholder 32">
            <a:extLst>
              <a:ext uri="{FF2B5EF4-FFF2-40B4-BE49-F238E27FC236}">
                <a16:creationId xmlns:a16="http://schemas.microsoft.com/office/drawing/2014/main" id="{5AF5D1B8-60A6-3A47-965F-015503BF81D2}"/>
              </a:ext>
            </a:extLst>
          </p:cNvPr>
          <p:cNvSpPr>
            <a:spLocks noGrp="1"/>
          </p:cNvSpPr>
          <p:nvPr>
            <p:ph type="body" sz="quarter" idx="19" hasCustomPrompt="1"/>
          </p:nvPr>
        </p:nvSpPr>
        <p:spPr>
          <a:xfrm>
            <a:off x="3560506" y="3551395"/>
            <a:ext cx="2000586" cy="533167"/>
          </a:xfrm>
          <a:prstGeom prst="rect">
            <a:avLst/>
          </a:prstGeom>
        </p:spPr>
        <p:txBody>
          <a:bodyPr vert="horz"/>
          <a:lstStyle>
            <a:lvl1pPr marL="0" indent="0">
              <a:lnSpc>
                <a:spcPct val="100000"/>
              </a:lnSpc>
              <a:spcBef>
                <a:spcPts val="0"/>
              </a:spcBef>
              <a:buNone/>
              <a:defRPr sz="1200" baseline="0">
                <a:solidFill>
                  <a:srgbClr val="595959"/>
                </a:solidFill>
                <a:latin typeface="+mn-lt"/>
              </a:defRPr>
            </a:lvl1pPr>
          </a:lstStyle>
          <a:p>
            <a:pPr lvl="0"/>
            <a:r>
              <a:rPr lang="en-US"/>
              <a:t>Enter Your Role/ Title</a:t>
            </a:r>
          </a:p>
        </p:txBody>
      </p:sp>
      <p:sp>
        <p:nvSpPr>
          <p:cNvPr id="54" name="Text Placeholder 3">
            <a:extLst>
              <a:ext uri="{FF2B5EF4-FFF2-40B4-BE49-F238E27FC236}">
                <a16:creationId xmlns:a16="http://schemas.microsoft.com/office/drawing/2014/main" id="{F903D245-A5E3-C141-B739-10BE7CB87CD4}"/>
              </a:ext>
            </a:extLst>
          </p:cNvPr>
          <p:cNvSpPr>
            <a:spLocks noGrp="1"/>
          </p:cNvSpPr>
          <p:nvPr>
            <p:ph type="body" sz="quarter" idx="26" hasCustomPrompt="1"/>
          </p:nvPr>
        </p:nvSpPr>
        <p:spPr>
          <a:xfrm>
            <a:off x="3560507" y="4248179"/>
            <a:ext cx="2049756" cy="371485"/>
          </a:xfrm>
          <a:prstGeom prst="rect">
            <a:avLst/>
          </a:prstGeom>
        </p:spPr>
        <p:txBody>
          <a:bodyPr vert="horz" anchor="ctr"/>
          <a:lstStyle>
            <a:lvl1pPr marL="0" indent="0">
              <a:lnSpc>
                <a:spcPct val="100000"/>
              </a:lnSpc>
              <a:buNone/>
              <a:defRPr sz="1050" b="0" baseline="0">
                <a:solidFill>
                  <a:srgbClr val="595959"/>
                </a:solidFill>
              </a:defRPr>
            </a:lvl1pPr>
            <a:lvl2pPr>
              <a:defRPr sz="750"/>
            </a:lvl2pPr>
            <a:lvl3pPr>
              <a:defRPr sz="750"/>
            </a:lvl3pPr>
            <a:lvl4pPr>
              <a:defRPr sz="750"/>
            </a:lvl4pPr>
            <a:lvl5pPr>
              <a:defRPr sz="750"/>
            </a:lvl5pPr>
          </a:lstStyle>
          <a:p>
            <a:pPr lvl="0"/>
            <a:r>
              <a:rPr lang="en-US"/>
              <a:t>(###) ###-####</a:t>
            </a:r>
          </a:p>
        </p:txBody>
      </p:sp>
      <p:sp>
        <p:nvSpPr>
          <p:cNvPr id="55" name="Text Placeholder 3">
            <a:extLst>
              <a:ext uri="{FF2B5EF4-FFF2-40B4-BE49-F238E27FC236}">
                <a16:creationId xmlns:a16="http://schemas.microsoft.com/office/drawing/2014/main" id="{AFF11918-B8ED-8547-BB78-D0B224731E73}"/>
              </a:ext>
            </a:extLst>
          </p:cNvPr>
          <p:cNvSpPr>
            <a:spLocks noGrp="1"/>
          </p:cNvSpPr>
          <p:nvPr>
            <p:ph type="body" sz="quarter" idx="27" hasCustomPrompt="1"/>
          </p:nvPr>
        </p:nvSpPr>
        <p:spPr>
          <a:xfrm>
            <a:off x="3560509" y="4756324"/>
            <a:ext cx="2049757" cy="442491"/>
          </a:xfrm>
          <a:prstGeom prst="rect">
            <a:avLst/>
          </a:prstGeom>
        </p:spPr>
        <p:txBody>
          <a:bodyPr vert="horz" anchor="ctr"/>
          <a:lstStyle>
            <a:lvl1pPr marL="0" indent="0">
              <a:lnSpc>
                <a:spcPct val="100000"/>
              </a:lnSpc>
              <a:buNone/>
              <a:defRPr sz="1050" b="0" baseline="0">
                <a:solidFill>
                  <a:srgbClr val="595959"/>
                </a:solidFill>
              </a:defRPr>
            </a:lvl1pPr>
            <a:lvl2pPr>
              <a:defRPr sz="750"/>
            </a:lvl2pPr>
            <a:lvl3pPr>
              <a:defRPr sz="750"/>
            </a:lvl3pPr>
            <a:lvl4pPr>
              <a:defRPr sz="750"/>
            </a:lvl4pPr>
            <a:lvl5pPr>
              <a:defRPr sz="750"/>
            </a:lvl5pPr>
          </a:lstStyle>
          <a:p>
            <a:pPr lvl="0"/>
            <a:r>
              <a:rPr lang="en-US" err="1"/>
              <a:t>youremail@ena.com</a:t>
            </a:r>
            <a:endParaRPr lang="en-US"/>
          </a:p>
        </p:txBody>
      </p:sp>
      <p:sp>
        <p:nvSpPr>
          <p:cNvPr id="56" name="TextBox 55">
            <a:extLst>
              <a:ext uri="{FF2B5EF4-FFF2-40B4-BE49-F238E27FC236}">
                <a16:creationId xmlns:a16="http://schemas.microsoft.com/office/drawing/2014/main" id="{0E4C9538-1421-A44B-A8B6-1D0F731B7BB8}"/>
              </a:ext>
            </a:extLst>
          </p:cNvPr>
          <p:cNvSpPr txBox="1"/>
          <p:nvPr userDrawn="1"/>
        </p:nvSpPr>
        <p:spPr>
          <a:xfrm>
            <a:off x="3560506" y="4570874"/>
            <a:ext cx="837636" cy="246221"/>
          </a:xfrm>
          <a:prstGeom prst="rect">
            <a:avLst/>
          </a:prstGeom>
          <a:noFill/>
        </p:spPr>
        <p:txBody>
          <a:bodyPr wrap="square" rtlCol="0">
            <a:spAutoFit/>
          </a:bodyPr>
          <a:lstStyle/>
          <a:p>
            <a:r>
              <a:rPr lang="en-US" sz="1000" b="1">
                <a:solidFill>
                  <a:srgbClr val="595959"/>
                </a:solidFill>
                <a:latin typeface="+mn-lt"/>
              </a:rPr>
              <a:t>E-mail:</a:t>
            </a:r>
          </a:p>
        </p:txBody>
      </p:sp>
      <p:sp>
        <p:nvSpPr>
          <p:cNvPr id="57" name="TextBox 56">
            <a:extLst>
              <a:ext uri="{FF2B5EF4-FFF2-40B4-BE49-F238E27FC236}">
                <a16:creationId xmlns:a16="http://schemas.microsoft.com/office/drawing/2014/main" id="{B61DA220-A77A-9F4D-BE77-EC81093E76EA}"/>
              </a:ext>
            </a:extLst>
          </p:cNvPr>
          <p:cNvSpPr txBox="1"/>
          <p:nvPr userDrawn="1"/>
        </p:nvSpPr>
        <p:spPr>
          <a:xfrm>
            <a:off x="3560510" y="4033762"/>
            <a:ext cx="848643" cy="246221"/>
          </a:xfrm>
          <a:prstGeom prst="rect">
            <a:avLst/>
          </a:prstGeom>
          <a:noFill/>
        </p:spPr>
        <p:txBody>
          <a:bodyPr wrap="square" rtlCol="0">
            <a:spAutoFit/>
          </a:bodyPr>
          <a:lstStyle/>
          <a:p>
            <a:r>
              <a:rPr lang="en-US" sz="1000" b="1">
                <a:solidFill>
                  <a:srgbClr val="595959"/>
                </a:solidFill>
                <a:latin typeface="+mn-lt"/>
              </a:rPr>
              <a:t>Phone:</a:t>
            </a:r>
          </a:p>
        </p:txBody>
      </p:sp>
      <p:sp>
        <p:nvSpPr>
          <p:cNvPr id="58" name="Text Placeholder 26">
            <a:extLst>
              <a:ext uri="{FF2B5EF4-FFF2-40B4-BE49-F238E27FC236}">
                <a16:creationId xmlns:a16="http://schemas.microsoft.com/office/drawing/2014/main" id="{D5F8A137-49E0-CC4F-BC52-DA4AE04928A1}"/>
              </a:ext>
            </a:extLst>
          </p:cNvPr>
          <p:cNvSpPr>
            <a:spLocks noGrp="1"/>
          </p:cNvSpPr>
          <p:nvPr>
            <p:ph type="body" sz="quarter" idx="30" hasCustomPrompt="1"/>
          </p:nvPr>
        </p:nvSpPr>
        <p:spPr>
          <a:xfrm>
            <a:off x="3566175" y="3101383"/>
            <a:ext cx="1986322" cy="414668"/>
          </a:xfrm>
          <a:prstGeom prst="rect">
            <a:avLst/>
          </a:prstGeom>
          <a:solidFill>
            <a:srgbClr val="004184"/>
          </a:solidFill>
        </p:spPr>
        <p:txBody>
          <a:bodyPr vert="horz" anchor="ctr"/>
          <a:lstStyle>
            <a:lvl1pPr marL="0" indent="0" algn="ctr">
              <a:lnSpc>
                <a:spcPct val="100000"/>
              </a:lnSpc>
              <a:buNone/>
              <a:defRPr sz="1200" b="1" baseline="0">
                <a:solidFill>
                  <a:srgbClr val="FFFFFF"/>
                </a:solidFill>
              </a:defRPr>
            </a:lvl1pPr>
            <a:lvl2pPr marL="342900" indent="0">
              <a:buNone/>
              <a:defRPr sz="825"/>
            </a:lvl2pPr>
            <a:lvl3pPr marL="685800" indent="0">
              <a:buNone/>
              <a:defRPr sz="825"/>
            </a:lvl3pPr>
            <a:lvl4pPr marL="1028700" indent="0">
              <a:buNone/>
              <a:defRPr sz="825"/>
            </a:lvl4pPr>
            <a:lvl5pPr marL="1371600" indent="0">
              <a:buNone/>
              <a:defRPr sz="825"/>
            </a:lvl5pPr>
          </a:lstStyle>
          <a:p>
            <a:pPr lvl="0"/>
            <a:r>
              <a:rPr lang="en-US"/>
              <a:t>Enter Your Name</a:t>
            </a:r>
          </a:p>
        </p:txBody>
      </p:sp>
      <p:sp>
        <p:nvSpPr>
          <p:cNvPr id="59" name="Picture Placeholder 22">
            <a:extLst>
              <a:ext uri="{FF2B5EF4-FFF2-40B4-BE49-F238E27FC236}">
                <a16:creationId xmlns:a16="http://schemas.microsoft.com/office/drawing/2014/main" id="{100B688C-4D33-7F49-8746-9AC5644A6DD5}"/>
              </a:ext>
            </a:extLst>
          </p:cNvPr>
          <p:cNvSpPr>
            <a:spLocks noGrp="1"/>
          </p:cNvSpPr>
          <p:nvPr>
            <p:ph type="pic" sz="quarter" idx="31" hasCustomPrompt="1"/>
          </p:nvPr>
        </p:nvSpPr>
        <p:spPr>
          <a:xfrm>
            <a:off x="6103646" y="1780541"/>
            <a:ext cx="1986257" cy="1598643"/>
          </a:xfrm>
          <a:prstGeom prst="rect">
            <a:avLst/>
          </a:prstGeom>
        </p:spPr>
        <p:txBody>
          <a:bodyPr vert="horz"/>
          <a:lstStyle>
            <a:lvl1pPr marL="0" indent="0">
              <a:buNone/>
              <a:defRPr sz="1350" baseline="0">
                <a:solidFill>
                  <a:srgbClr val="595959"/>
                </a:solidFill>
              </a:defRPr>
            </a:lvl1pPr>
          </a:lstStyle>
          <a:p>
            <a:r>
              <a:rPr lang="en-US"/>
              <a:t>Insert profile picture</a:t>
            </a:r>
          </a:p>
        </p:txBody>
      </p:sp>
      <p:sp>
        <p:nvSpPr>
          <p:cNvPr id="60" name="Text Placeholder 32">
            <a:extLst>
              <a:ext uri="{FF2B5EF4-FFF2-40B4-BE49-F238E27FC236}">
                <a16:creationId xmlns:a16="http://schemas.microsoft.com/office/drawing/2014/main" id="{DFA85519-7D09-244B-80D9-67DA7D9D015D}"/>
              </a:ext>
            </a:extLst>
          </p:cNvPr>
          <p:cNvSpPr>
            <a:spLocks noGrp="1"/>
          </p:cNvSpPr>
          <p:nvPr>
            <p:ph type="body" sz="quarter" idx="32" hasCustomPrompt="1"/>
          </p:nvPr>
        </p:nvSpPr>
        <p:spPr>
          <a:xfrm>
            <a:off x="6100506" y="3551395"/>
            <a:ext cx="2000586" cy="533167"/>
          </a:xfrm>
          <a:prstGeom prst="rect">
            <a:avLst/>
          </a:prstGeom>
        </p:spPr>
        <p:txBody>
          <a:bodyPr vert="horz"/>
          <a:lstStyle>
            <a:lvl1pPr marL="0" indent="0">
              <a:lnSpc>
                <a:spcPct val="100000"/>
              </a:lnSpc>
              <a:spcBef>
                <a:spcPts val="0"/>
              </a:spcBef>
              <a:buNone/>
              <a:defRPr sz="1200" baseline="0">
                <a:solidFill>
                  <a:srgbClr val="595959"/>
                </a:solidFill>
                <a:latin typeface="+mn-lt"/>
              </a:defRPr>
            </a:lvl1pPr>
          </a:lstStyle>
          <a:p>
            <a:pPr lvl="0"/>
            <a:r>
              <a:rPr lang="en-US"/>
              <a:t>Enter Your Role/ Title</a:t>
            </a:r>
          </a:p>
        </p:txBody>
      </p:sp>
      <p:sp>
        <p:nvSpPr>
          <p:cNvPr id="61" name="Text Placeholder 3">
            <a:extLst>
              <a:ext uri="{FF2B5EF4-FFF2-40B4-BE49-F238E27FC236}">
                <a16:creationId xmlns:a16="http://schemas.microsoft.com/office/drawing/2014/main" id="{A50B5232-233B-1F40-A117-3A0D546669CD}"/>
              </a:ext>
            </a:extLst>
          </p:cNvPr>
          <p:cNvSpPr>
            <a:spLocks noGrp="1"/>
          </p:cNvSpPr>
          <p:nvPr>
            <p:ph type="body" sz="quarter" idx="33" hasCustomPrompt="1"/>
          </p:nvPr>
        </p:nvSpPr>
        <p:spPr>
          <a:xfrm>
            <a:off x="6100507" y="4248179"/>
            <a:ext cx="2049756" cy="371485"/>
          </a:xfrm>
          <a:prstGeom prst="rect">
            <a:avLst/>
          </a:prstGeom>
        </p:spPr>
        <p:txBody>
          <a:bodyPr vert="horz" anchor="ctr"/>
          <a:lstStyle>
            <a:lvl1pPr marL="0" indent="0">
              <a:lnSpc>
                <a:spcPct val="100000"/>
              </a:lnSpc>
              <a:buNone/>
              <a:defRPr sz="1050" b="0" baseline="0">
                <a:solidFill>
                  <a:srgbClr val="595959"/>
                </a:solidFill>
              </a:defRPr>
            </a:lvl1pPr>
            <a:lvl2pPr>
              <a:defRPr sz="750"/>
            </a:lvl2pPr>
            <a:lvl3pPr>
              <a:defRPr sz="750"/>
            </a:lvl3pPr>
            <a:lvl4pPr>
              <a:defRPr sz="750"/>
            </a:lvl4pPr>
            <a:lvl5pPr>
              <a:defRPr sz="750"/>
            </a:lvl5pPr>
          </a:lstStyle>
          <a:p>
            <a:pPr lvl="0"/>
            <a:r>
              <a:rPr lang="en-US"/>
              <a:t>(###) ###-####</a:t>
            </a:r>
          </a:p>
        </p:txBody>
      </p:sp>
      <p:sp>
        <p:nvSpPr>
          <p:cNvPr id="62" name="Text Placeholder 3">
            <a:extLst>
              <a:ext uri="{FF2B5EF4-FFF2-40B4-BE49-F238E27FC236}">
                <a16:creationId xmlns:a16="http://schemas.microsoft.com/office/drawing/2014/main" id="{690C8E4D-C8BC-784F-9390-823B3152B4D1}"/>
              </a:ext>
            </a:extLst>
          </p:cNvPr>
          <p:cNvSpPr>
            <a:spLocks noGrp="1"/>
          </p:cNvSpPr>
          <p:nvPr>
            <p:ph type="body" sz="quarter" idx="34" hasCustomPrompt="1"/>
          </p:nvPr>
        </p:nvSpPr>
        <p:spPr>
          <a:xfrm>
            <a:off x="6100510" y="4756324"/>
            <a:ext cx="2049757" cy="442491"/>
          </a:xfrm>
          <a:prstGeom prst="rect">
            <a:avLst/>
          </a:prstGeom>
        </p:spPr>
        <p:txBody>
          <a:bodyPr vert="horz" anchor="ctr"/>
          <a:lstStyle>
            <a:lvl1pPr marL="0" indent="0">
              <a:lnSpc>
                <a:spcPct val="100000"/>
              </a:lnSpc>
              <a:buNone/>
              <a:defRPr sz="1050" b="0" baseline="0">
                <a:solidFill>
                  <a:srgbClr val="595959"/>
                </a:solidFill>
              </a:defRPr>
            </a:lvl1pPr>
            <a:lvl2pPr>
              <a:defRPr sz="750"/>
            </a:lvl2pPr>
            <a:lvl3pPr>
              <a:defRPr sz="750"/>
            </a:lvl3pPr>
            <a:lvl4pPr>
              <a:defRPr sz="750"/>
            </a:lvl4pPr>
            <a:lvl5pPr>
              <a:defRPr sz="750"/>
            </a:lvl5pPr>
          </a:lstStyle>
          <a:p>
            <a:pPr lvl="0"/>
            <a:r>
              <a:rPr lang="en-US" err="1"/>
              <a:t>youremail@ena.com</a:t>
            </a:r>
            <a:endParaRPr lang="en-US"/>
          </a:p>
        </p:txBody>
      </p:sp>
      <p:sp>
        <p:nvSpPr>
          <p:cNvPr id="63" name="TextBox 62">
            <a:extLst>
              <a:ext uri="{FF2B5EF4-FFF2-40B4-BE49-F238E27FC236}">
                <a16:creationId xmlns:a16="http://schemas.microsoft.com/office/drawing/2014/main" id="{37808F35-B08B-1544-B9E6-C8D9CDC16086}"/>
              </a:ext>
            </a:extLst>
          </p:cNvPr>
          <p:cNvSpPr txBox="1"/>
          <p:nvPr userDrawn="1"/>
        </p:nvSpPr>
        <p:spPr>
          <a:xfrm>
            <a:off x="6100506" y="4570874"/>
            <a:ext cx="837636" cy="246221"/>
          </a:xfrm>
          <a:prstGeom prst="rect">
            <a:avLst/>
          </a:prstGeom>
          <a:noFill/>
        </p:spPr>
        <p:txBody>
          <a:bodyPr wrap="square" rtlCol="0">
            <a:spAutoFit/>
          </a:bodyPr>
          <a:lstStyle/>
          <a:p>
            <a:r>
              <a:rPr lang="en-US" sz="1000" b="1">
                <a:solidFill>
                  <a:srgbClr val="595959"/>
                </a:solidFill>
                <a:latin typeface="+mn-lt"/>
              </a:rPr>
              <a:t>E-mail:</a:t>
            </a:r>
          </a:p>
        </p:txBody>
      </p:sp>
      <p:sp>
        <p:nvSpPr>
          <p:cNvPr id="64" name="TextBox 63">
            <a:extLst>
              <a:ext uri="{FF2B5EF4-FFF2-40B4-BE49-F238E27FC236}">
                <a16:creationId xmlns:a16="http://schemas.microsoft.com/office/drawing/2014/main" id="{CFB30913-C6FF-6E47-8829-318BAE8D98F3}"/>
              </a:ext>
            </a:extLst>
          </p:cNvPr>
          <p:cNvSpPr txBox="1"/>
          <p:nvPr userDrawn="1"/>
        </p:nvSpPr>
        <p:spPr>
          <a:xfrm>
            <a:off x="6100508" y="4033762"/>
            <a:ext cx="848643" cy="246221"/>
          </a:xfrm>
          <a:prstGeom prst="rect">
            <a:avLst/>
          </a:prstGeom>
          <a:noFill/>
        </p:spPr>
        <p:txBody>
          <a:bodyPr wrap="square" rtlCol="0">
            <a:spAutoFit/>
          </a:bodyPr>
          <a:lstStyle/>
          <a:p>
            <a:r>
              <a:rPr lang="en-US" sz="1000" b="1">
                <a:solidFill>
                  <a:srgbClr val="595959"/>
                </a:solidFill>
                <a:latin typeface="+mn-lt"/>
              </a:rPr>
              <a:t>Phone:</a:t>
            </a:r>
          </a:p>
        </p:txBody>
      </p:sp>
      <p:sp>
        <p:nvSpPr>
          <p:cNvPr id="65" name="Text Placeholder 26">
            <a:extLst>
              <a:ext uri="{FF2B5EF4-FFF2-40B4-BE49-F238E27FC236}">
                <a16:creationId xmlns:a16="http://schemas.microsoft.com/office/drawing/2014/main" id="{3F00C49B-B00B-B84D-BB98-97BEB5054C39}"/>
              </a:ext>
            </a:extLst>
          </p:cNvPr>
          <p:cNvSpPr>
            <a:spLocks noGrp="1"/>
          </p:cNvSpPr>
          <p:nvPr>
            <p:ph type="body" sz="quarter" idx="35" hasCustomPrompt="1"/>
          </p:nvPr>
        </p:nvSpPr>
        <p:spPr>
          <a:xfrm>
            <a:off x="6106175" y="3101383"/>
            <a:ext cx="1986322" cy="414668"/>
          </a:xfrm>
          <a:prstGeom prst="rect">
            <a:avLst/>
          </a:prstGeom>
          <a:solidFill>
            <a:srgbClr val="004184"/>
          </a:solidFill>
        </p:spPr>
        <p:txBody>
          <a:bodyPr vert="horz" anchor="ctr"/>
          <a:lstStyle>
            <a:lvl1pPr marL="0" indent="0" algn="ctr">
              <a:lnSpc>
                <a:spcPct val="100000"/>
              </a:lnSpc>
              <a:buNone/>
              <a:defRPr sz="1200" b="1" baseline="0">
                <a:solidFill>
                  <a:srgbClr val="FFFFFF"/>
                </a:solidFill>
              </a:defRPr>
            </a:lvl1pPr>
            <a:lvl2pPr marL="342900" indent="0">
              <a:buNone/>
              <a:defRPr sz="825"/>
            </a:lvl2pPr>
            <a:lvl3pPr marL="685800" indent="0">
              <a:buNone/>
              <a:defRPr sz="825"/>
            </a:lvl3pPr>
            <a:lvl4pPr marL="1028700" indent="0">
              <a:buNone/>
              <a:defRPr sz="825"/>
            </a:lvl4pPr>
            <a:lvl5pPr marL="1371600" indent="0">
              <a:buNone/>
              <a:defRPr sz="825"/>
            </a:lvl5pPr>
          </a:lstStyle>
          <a:p>
            <a:pPr lvl="0"/>
            <a:r>
              <a:rPr lang="en-US"/>
              <a:t>Enter Your Name</a:t>
            </a:r>
          </a:p>
        </p:txBody>
      </p:sp>
      <p:sp>
        <p:nvSpPr>
          <p:cNvPr id="66" name="Picture Placeholder 22">
            <a:extLst>
              <a:ext uri="{FF2B5EF4-FFF2-40B4-BE49-F238E27FC236}">
                <a16:creationId xmlns:a16="http://schemas.microsoft.com/office/drawing/2014/main" id="{BB6B9E1C-8B34-1E4D-B816-CA82DBD5C556}"/>
              </a:ext>
            </a:extLst>
          </p:cNvPr>
          <p:cNvSpPr>
            <a:spLocks noGrp="1"/>
          </p:cNvSpPr>
          <p:nvPr>
            <p:ph type="pic" sz="quarter" idx="36" hasCustomPrompt="1"/>
          </p:nvPr>
        </p:nvSpPr>
        <p:spPr>
          <a:xfrm>
            <a:off x="1087146" y="1780541"/>
            <a:ext cx="1986257" cy="1598643"/>
          </a:xfrm>
          <a:prstGeom prst="rect">
            <a:avLst/>
          </a:prstGeom>
        </p:spPr>
        <p:txBody>
          <a:bodyPr vert="horz"/>
          <a:lstStyle>
            <a:lvl1pPr marL="0" indent="0">
              <a:buNone/>
              <a:defRPr sz="1350" baseline="0">
                <a:solidFill>
                  <a:srgbClr val="595959"/>
                </a:solidFill>
              </a:defRPr>
            </a:lvl1pPr>
          </a:lstStyle>
          <a:p>
            <a:r>
              <a:rPr lang="en-US"/>
              <a:t>Insert profile picture</a:t>
            </a:r>
          </a:p>
        </p:txBody>
      </p:sp>
      <p:sp>
        <p:nvSpPr>
          <p:cNvPr id="67" name="Text Placeholder 32">
            <a:extLst>
              <a:ext uri="{FF2B5EF4-FFF2-40B4-BE49-F238E27FC236}">
                <a16:creationId xmlns:a16="http://schemas.microsoft.com/office/drawing/2014/main" id="{7D5B6BF6-2365-1946-8F55-A66F118F3B65}"/>
              </a:ext>
            </a:extLst>
          </p:cNvPr>
          <p:cNvSpPr>
            <a:spLocks noGrp="1"/>
          </p:cNvSpPr>
          <p:nvPr>
            <p:ph type="body" sz="quarter" idx="37" hasCustomPrompt="1"/>
          </p:nvPr>
        </p:nvSpPr>
        <p:spPr>
          <a:xfrm>
            <a:off x="1084006" y="3551395"/>
            <a:ext cx="2000586" cy="533167"/>
          </a:xfrm>
          <a:prstGeom prst="rect">
            <a:avLst/>
          </a:prstGeom>
        </p:spPr>
        <p:txBody>
          <a:bodyPr vert="horz"/>
          <a:lstStyle>
            <a:lvl1pPr marL="0" indent="0">
              <a:lnSpc>
                <a:spcPct val="100000"/>
              </a:lnSpc>
              <a:spcBef>
                <a:spcPts val="0"/>
              </a:spcBef>
              <a:buNone/>
              <a:defRPr sz="1200" baseline="0">
                <a:solidFill>
                  <a:srgbClr val="595959"/>
                </a:solidFill>
                <a:latin typeface="+mn-lt"/>
              </a:defRPr>
            </a:lvl1pPr>
          </a:lstStyle>
          <a:p>
            <a:pPr lvl="0"/>
            <a:r>
              <a:rPr lang="en-US"/>
              <a:t>Enter Your Role/ Title</a:t>
            </a:r>
          </a:p>
        </p:txBody>
      </p:sp>
      <p:sp>
        <p:nvSpPr>
          <p:cNvPr id="68" name="Text Placeholder 3">
            <a:extLst>
              <a:ext uri="{FF2B5EF4-FFF2-40B4-BE49-F238E27FC236}">
                <a16:creationId xmlns:a16="http://schemas.microsoft.com/office/drawing/2014/main" id="{897E83A5-004B-D145-AEC3-C3ECFE3E2391}"/>
              </a:ext>
            </a:extLst>
          </p:cNvPr>
          <p:cNvSpPr>
            <a:spLocks noGrp="1"/>
          </p:cNvSpPr>
          <p:nvPr>
            <p:ph type="body" sz="quarter" idx="38" hasCustomPrompt="1"/>
          </p:nvPr>
        </p:nvSpPr>
        <p:spPr>
          <a:xfrm>
            <a:off x="1084007" y="4248179"/>
            <a:ext cx="2049756" cy="371485"/>
          </a:xfrm>
          <a:prstGeom prst="rect">
            <a:avLst/>
          </a:prstGeom>
        </p:spPr>
        <p:txBody>
          <a:bodyPr vert="horz" anchor="ctr"/>
          <a:lstStyle>
            <a:lvl1pPr marL="0" indent="0">
              <a:lnSpc>
                <a:spcPct val="100000"/>
              </a:lnSpc>
              <a:buNone/>
              <a:defRPr sz="1050" b="0" baseline="0">
                <a:solidFill>
                  <a:srgbClr val="595959"/>
                </a:solidFill>
              </a:defRPr>
            </a:lvl1pPr>
            <a:lvl2pPr>
              <a:defRPr sz="750"/>
            </a:lvl2pPr>
            <a:lvl3pPr>
              <a:defRPr sz="750"/>
            </a:lvl3pPr>
            <a:lvl4pPr>
              <a:defRPr sz="750"/>
            </a:lvl4pPr>
            <a:lvl5pPr>
              <a:defRPr sz="750"/>
            </a:lvl5pPr>
          </a:lstStyle>
          <a:p>
            <a:pPr lvl="0"/>
            <a:r>
              <a:rPr lang="en-US"/>
              <a:t>(###) ###-####</a:t>
            </a:r>
          </a:p>
        </p:txBody>
      </p:sp>
      <p:sp>
        <p:nvSpPr>
          <p:cNvPr id="69" name="Text Placeholder 3">
            <a:extLst>
              <a:ext uri="{FF2B5EF4-FFF2-40B4-BE49-F238E27FC236}">
                <a16:creationId xmlns:a16="http://schemas.microsoft.com/office/drawing/2014/main" id="{24E1395F-D2D6-7A49-98E0-AF2B587175AE}"/>
              </a:ext>
            </a:extLst>
          </p:cNvPr>
          <p:cNvSpPr>
            <a:spLocks noGrp="1"/>
          </p:cNvSpPr>
          <p:nvPr>
            <p:ph type="body" sz="quarter" idx="39" hasCustomPrompt="1"/>
          </p:nvPr>
        </p:nvSpPr>
        <p:spPr>
          <a:xfrm>
            <a:off x="1084010" y="4756324"/>
            <a:ext cx="2049757" cy="442491"/>
          </a:xfrm>
          <a:prstGeom prst="rect">
            <a:avLst/>
          </a:prstGeom>
        </p:spPr>
        <p:txBody>
          <a:bodyPr vert="horz" anchor="ctr"/>
          <a:lstStyle>
            <a:lvl1pPr marL="0" indent="0">
              <a:lnSpc>
                <a:spcPct val="100000"/>
              </a:lnSpc>
              <a:buNone/>
              <a:defRPr sz="1050" b="0" baseline="0">
                <a:solidFill>
                  <a:srgbClr val="595959"/>
                </a:solidFill>
              </a:defRPr>
            </a:lvl1pPr>
            <a:lvl2pPr>
              <a:defRPr sz="750"/>
            </a:lvl2pPr>
            <a:lvl3pPr>
              <a:defRPr sz="750"/>
            </a:lvl3pPr>
            <a:lvl4pPr>
              <a:defRPr sz="750"/>
            </a:lvl4pPr>
            <a:lvl5pPr>
              <a:defRPr sz="750"/>
            </a:lvl5pPr>
          </a:lstStyle>
          <a:p>
            <a:pPr lvl="0"/>
            <a:r>
              <a:rPr lang="en-US" err="1"/>
              <a:t>youremail@ena.com</a:t>
            </a:r>
            <a:endParaRPr lang="en-US"/>
          </a:p>
        </p:txBody>
      </p:sp>
      <p:sp>
        <p:nvSpPr>
          <p:cNvPr id="70" name="TextBox 69">
            <a:extLst>
              <a:ext uri="{FF2B5EF4-FFF2-40B4-BE49-F238E27FC236}">
                <a16:creationId xmlns:a16="http://schemas.microsoft.com/office/drawing/2014/main" id="{F95AE519-B2D6-7245-9894-EED2DA35549C}"/>
              </a:ext>
            </a:extLst>
          </p:cNvPr>
          <p:cNvSpPr txBox="1"/>
          <p:nvPr userDrawn="1"/>
        </p:nvSpPr>
        <p:spPr>
          <a:xfrm>
            <a:off x="1084006" y="4570874"/>
            <a:ext cx="837636" cy="246221"/>
          </a:xfrm>
          <a:prstGeom prst="rect">
            <a:avLst/>
          </a:prstGeom>
          <a:noFill/>
        </p:spPr>
        <p:txBody>
          <a:bodyPr wrap="square" rtlCol="0">
            <a:spAutoFit/>
          </a:bodyPr>
          <a:lstStyle/>
          <a:p>
            <a:r>
              <a:rPr lang="en-US" sz="1000" b="1">
                <a:solidFill>
                  <a:srgbClr val="595959"/>
                </a:solidFill>
                <a:latin typeface="+mn-lt"/>
              </a:rPr>
              <a:t>E-mail:</a:t>
            </a:r>
          </a:p>
        </p:txBody>
      </p:sp>
      <p:sp>
        <p:nvSpPr>
          <p:cNvPr id="71" name="TextBox 70">
            <a:extLst>
              <a:ext uri="{FF2B5EF4-FFF2-40B4-BE49-F238E27FC236}">
                <a16:creationId xmlns:a16="http://schemas.microsoft.com/office/drawing/2014/main" id="{F8AE4E7B-9701-D546-AE97-96239C367EEF}"/>
              </a:ext>
            </a:extLst>
          </p:cNvPr>
          <p:cNvSpPr txBox="1"/>
          <p:nvPr userDrawn="1"/>
        </p:nvSpPr>
        <p:spPr>
          <a:xfrm>
            <a:off x="1084010" y="4033762"/>
            <a:ext cx="848643" cy="246221"/>
          </a:xfrm>
          <a:prstGeom prst="rect">
            <a:avLst/>
          </a:prstGeom>
          <a:noFill/>
        </p:spPr>
        <p:txBody>
          <a:bodyPr wrap="square" rtlCol="0">
            <a:spAutoFit/>
          </a:bodyPr>
          <a:lstStyle/>
          <a:p>
            <a:r>
              <a:rPr lang="en-US" sz="1000" b="1">
                <a:solidFill>
                  <a:srgbClr val="595959"/>
                </a:solidFill>
                <a:latin typeface="+mn-lt"/>
              </a:rPr>
              <a:t>Phone:</a:t>
            </a:r>
          </a:p>
        </p:txBody>
      </p:sp>
      <p:sp>
        <p:nvSpPr>
          <p:cNvPr id="72" name="Text Placeholder 26">
            <a:extLst>
              <a:ext uri="{FF2B5EF4-FFF2-40B4-BE49-F238E27FC236}">
                <a16:creationId xmlns:a16="http://schemas.microsoft.com/office/drawing/2014/main" id="{88A73055-567A-DF42-B9DA-B1DA15C9B6D9}"/>
              </a:ext>
            </a:extLst>
          </p:cNvPr>
          <p:cNvSpPr>
            <a:spLocks noGrp="1"/>
          </p:cNvSpPr>
          <p:nvPr>
            <p:ph type="body" sz="quarter" idx="40" hasCustomPrompt="1"/>
          </p:nvPr>
        </p:nvSpPr>
        <p:spPr>
          <a:xfrm>
            <a:off x="1089675" y="3101383"/>
            <a:ext cx="1986322" cy="414668"/>
          </a:xfrm>
          <a:prstGeom prst="rect">
            <a:avLst/>
          </a:prstGeom>
          <a:solidFill>
            <a:srgbClr val="004184"/>
          </a:solidFill>
        </p:spPr>
        <p:txBody>
          <a:bodyPr vert="horz" anchor="ctr"/>
          <a:lstStyle>
            <a:lvl1pPr marL="0" indent="0" algn="ctr">
              <a:lnSpc>
                <a:spcPct val="100000"/>
              </a:lnSpc>
              <a:buNone/>
              <a:defRPr sz="1200" b="1" baseline="0">
                <a:solidFill>
                  <a:srgbClr val="FFFFFF"/>
                </a:solidFill>
              </a:defRPr>
            </a:lvl1pPr>
            <a:lvl2pPr marL="342900" indent="0">
              <a:buNone/>
              <a:defRPr sz="825"/>
            </a:lvl2pPr>
            <a:lvl3pPr marL="685800" indent="0">
              <a:buNone/>
              <a:defRPr sz="825"/>
            </a:lvl3pPr>
            <a:lvl4pPr marL="1028700" indent="0">
              <a:buNone/>
              <a:defRPr sz="825"/>
            </a:lvl4pPr>
            <a:lvl5pPr marL="1371600" indent="0">
              <a:buNone/>
              <a:defRPr sz="825"/>
            </a:lvl5pPr>
          </a:lstStyle>
          <a:p>
            <a:pPr lvl="0"/>
            <a:r>
              <a:rPr lang="en-US"/>
              <a:t>Enter Your Name</a:t>
            </a:r>
          </a:p>
        </p:txBody>
      </p:sp>
      <p:sp>
        <p:nvSpPr>
          <p:cNvPr id="28" name="TextBox 27"/>
          <p:cNvSpPr txBox="1">
            <a:spLocks noChangeArrowheads="1"/>
          </p:cNvSpPr>
          <p:nvPr userDrawn="1"/>
        </p:nvSpPr>
        <p:spPr bwMode="auto">
          <a:xfrm>
            <a:off x="8332330" y="6515295"/>
            <a:ext cx="647700" cy="196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id-ID" sz="675">
                <a:solidFill>
                  <a:srgbClr val="A6A6A6"/>
                </a:solidFill>
              </a:rPr>
              <a:t> </a:t>
            </a:r>
            <a:fld id="{282B9933-8DE9-A54A-AA6B-7423E8ABC148}" type="slidenum">
              <a:rPr lang="id-ID" sz="675">
                <a:solidFill>
                  <a:srgbClr val="A6A6A6"/>
                </a:solidFill>
              </a:rPr>
              <a:pPr algn="r" eaLnBrk="1" hangingPunct="1"/>
              <a:t>‹#›</a:t>
            </a:fld>
            <a:endParaRPr lang="id-ID" sz="675">
              <a:solidFill>
                <a:srgbClr val="7F7F7F"/>
              </a:solidFill>
            </a:endParaRPr>
          </a:p>
        </p:txBody>
      </p:sp>
      <p:pic>
        <p:nvPicPr>
          <p:cNvPr id="27" name="Picture 26"/>
          <p:cNvPicPr>
            <a:picLocks noChangeAspect="1"/>
          </p:cNvPicPr>
          <p:nvPr userDrawn="1"/>
        </p:nvPicPr>
        <p:blipFill rotWithShape="1">
          <a:blip r:embed="rId3" cstate="email">
            <a:extLst>
              <a:ext uri="{28A0092B-C50C-407E-A947-70E740481C1C}">
                <a14:useLocalDpi xmlns:a14="http://schemas.microsoft.com/office/drawing/2010/main" val="0"/>
              </a:ext>
            </a:extLst>
          </a:blip>
          <a:srcRect l="3" t="-677589" r="5" b="-677589"/>
          <a:stretch/>
        </p:blipFill>
        <p:spPr>
          <a:xfrm>
            <a:off x="0" y="-1955088"/>
            <a:ext cx="9144000" cy="6858005"/>
          </a:xfrm>
          <a:prstGeom prst="rect">
            <a:avLst/>
          </a:prstGeom>
        </p:spPr>
      </p:pic>
    </p:spTree>
    <p:extLst>
      <p:ext uri="{BB962C8B-B14F-4D97-AF65-F5344CB8AC3E}">
        <p14:creationId xmlns:p14="http://schemas.microsoft.com/office/powerpoint/2010/main" val="383000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5248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3" name="Rectangle 2"/>
          <p:cNvSpPr/>
          <p:nvPr userDrawn="1"/>
        </p:nvSpPr>
        <p:spPr>
          <a:xfrm>
            <a:off x="0" y="993775"/>
            <a:ext cx="9144000" cy="2232025"/>
          </a:xfrm>
          <a:prstGeom prst="rect">
            <a:avLst/>
          </a:prstGeom>
          <a:solidFill>
            <a:srgbClr val="0041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srgbClr val="004184"/>
              </a:solidFill>
            </a:endParaRP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 Placeholder 9"/>
          <p:cNvSpPr>
            <a:spLocks noGrp="1"/>
          </p:cNvSpPr>
          <p:nvPr>
            <p:ph type="body" sz="quarter" idx="11" hasCustomPrompt="1"/>
          </p:nvPr>
        </p:nvSpPr>
        <p:spPr>
          <a:xfrm>
            <a:off x="6210300" y="4468207"/>
            <a:ext cx="2781300" cy="599092"/>
          </a:xfrm>
          <a:prstGeom prst="rect">
            <a:avLst/>
          </a:prstGeom>
        </p:spPr>
        <p:txBody>
          <a:bodyPr vert="horz" anchor="ctr"/>
          <a:lstStyle>
            <a:lvl1pPr marL="0" indent="0" algn="ctr">
              <a:buNone/>
              <a:defRPr sz="1600" b="0" baseline="0">
                <a:solidFill>
                  <a:schemeClr val="bg1"/>
                </a:solidFill>
              </a:defRPr>
            </a:lvl1pPr>
          </a:lstStyle>
          <a:p>
            <a:pPr lvl="0"/>
            <a:r>
              <a:rPr lang="en-US" dirty="0"/>
              <a:t>Presenter: Enter Presenter</a:t>
            </a:r>
          </a:p>
        </p:txBody>
      </p:sp>
      <p:sp>
        <p:nvSpPr>
          <p:cNvPr id="8" name="Title 1"/>
          <p:cNvSpPr>
            <a:spLocks noGrp="1"/>
          </p:cNvSpPr>
          <p:nvPr>
            <p:ph type="title" hasCustomPrompt="1"/>
          </p:nvPr>
        </p:nvSpPr>
        <p:spPr>
          <a:xfrm>
            <a:off x="1391716" y="2286000"/>
            <a:ext cx="6360568" cy="1143000"/>
          </a:xfrm>
          <a:prstGeom prst="rect">
            <a:avLst/>
          </a:prstGeom>
        </p:spPr>
        <p:txBody>
          <a:bodyPr vert="horz" anchor="ctr"/>
          <a:lstStyle>
            <a:lvl1pPr algn="ctr">
              <a:lnSpc>
                <a:spcPct val="100000"/>
              </a:lnSpc>
              <a:defRPr sz="4000" baseline="0">
                <a:solidFill>
                  <a:schemeClr val="bg1"/>
                </a:solidFill>
                <a:latin typeface="+mn-lt"/>
              </a:defRPr>
            </a:lvl1pPr>
          </a:lstStyle>
          <a:p>
            <a:r>
              <a:rPr lang="en-US" dirty="0"/>
              <a:t>Enter Your Presentation </a:t>
            </a:r>
            <a:br>
              <a:rPr lang="en-US" dirty="0"/>
            </a:br>
            <a:r>
              <a:rPr lang="en-US" dirty="0"/>
              <a:t>Title Here</a:t>
            </a:r>
          </a:p>
        </p:txBody>
      </p:sp>
      <p:sp>
        <p:nvSpPr>
          <p:cNvPr id="10" name="Text Placeholder 9"/>
          <p:cNvSpPr>
            <a:spLocks noGrp="1"/>
          </p:cNvSpPr>
          <p:nvPr>
            <p:ph type="body" sz="quarter" idx="10" hasCustomPrompt="1"/>
          </p:nvPr>
        </p:nvSpPr>
        <p:spPr>
          <a:xfrm>
            <a:off x="177800" y="4439078"/>
            <a:ext cx="2705100" cy="628221"/>
          </a:xfrm>
          <a:prstGeom prst="rect">
            <a:avLst/>
          </a:prstGeom>
        </p:spPr>
        <p:txBody>
          <a:bodyPr vert="horz" anchor="ctr"/>
          <a:lstStyle>
            <a:lvl1pPr marL="0" indent="0" algn="ctr">
              <a:buNone/>
              <a:defRPr sz="1600" b="1">
                <a:solidFill>
                  <a:schemeClr val="bg1"/>
                </a:solidFill>
              </a:defRPr>
            </a:lvl1pPr>
          </a:lstStyle>
          <a:p>
            <a:pPr lvl="0"/>
            <a:r>
              <a:rPr lang="en-US" dirty="0"/>
              <a:t>Enter Date of Presentation</a:t>
            </a:r>
          </a:p>
        </p:txBody>
      </p:sp>
    </p:spTree>
    <p:extLst>
      <p:ext uri="{BB962C8B-B14F-4D97-AF65-F5344CB8AC3E}">
        <p14:creationId xmlns:p14="http://schemas.microsoft.com/office/powerpoint/2010/main" val="176766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0" y="272354"/>
            <a:ext cx="9144000" cy="829093"/>
          </a:xfrm>
          <a:prstGeom prst="rect">
            <a:avLst/>
          </a:prstGeom>
        </p:spPr>
        <p:txBody>
          <a:bodyPr vert="horz"/>
          <a:lstStyle>
            <a:lvl1pPr algn="ctr">
              <a:lnSpc>
                <a:spcPct val="100000"/>
              </a:lnSpc>
              <a:defRPr sz="4000" b="1" baseline="0">
                <a:solidFill>
                  <a:srgbClr val="004184"/>
                </a:solidFill>
                <a:latin typeface="+mn-lt"/>
              </a:defRPr>
            </a:lvl1pPr>
          </a:lstStyle>
          <a:p>
            <a:r>
              <a:rPr lang="en-US" dirty="0"/>
              <a:t>Enter agenda heading here</a:t>
            </a:r>
          </a:p>
        </p:txBody>
      </p:sp>
      <p:sp>
        <p:nvSpPr>
          <p:cNvPr id="16" name="TextBox 1"/>
          <p:cNvSpPr txBox="1">
            <a:spLocks noChangeArrowheads="1"/>
          </p:cNvSpPr>
          <p:nvPr userDrawn="1"/>
        </p:nvSpPr>
        <p:spPr bwMode="auto">
          <a:xfrm>
            <a:off x="8332330" y="6515294"/>
            <a:ext cx="64770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id-ID" sz="900" dirty="0">
                <a:solidFill>
                  <a:srgbClr val="A6A6A6"/>
                </a:solidFill>
              </a:rPr>
              <a:t> </a:t>
            </a:r>
            <a:fld id="{282B9933-8DE9-A54A-AA6B-7423E8ABC148}" type="slidenum">
              <a:rPr lang="id-ID" sz="900">
                <a:solidFill>
                  <a:srgbClr val="A6A6A6"/>
                </a:solidFill>
              </a:rPr>
              <a:pPr algn="r" eaLnBrk="1" hangingPunct="1"/>
              <a:t>‹#›</a:t>
            </a:fld>
            <a:endParaRPr lang="id-ID" sz="900" dirty="0">
              <a:solidFill>
                <a:srgbClr val="7F7F7F"/>
              </a:solidFill>
            </a:endParaRPr>
          </a:p>
        </p:txBody>
      </p:sp>
      <p:sp>
        <p:nvSpPr>
          <p:cNvPr id="20" name="Text Placeholder 19"/>
          <p:cNvSpPr>
            <a:spLocks noGrp="1"/>
          </p:cNvSpPr>
          <p:nvPr>
            <p:ph type="body" sz="quarter" idx="10" hasCustomPrompt="1"/>
          </p:nvPr>
        </p:nvSpPr>
        <p:spPr>
          <a:xfrm>
            <a:off x="1093788" y="1541232"/>
            <a:ext cx="6961187" cy="280987"/>
          </a:xfrm>
          <a:prstGeom prst="rect">
            <a:avLst/>
          </a:prstGeom>
        </p:spPr>
        <p:txBody>
          <a:bodyPr vert="horz"/>
          <a:lstStyle>
            <a:lvl1pPr marL="0" indent="0" algn="ctr">
              <a:buNone/>
              <a:defRPr sz="2000" b="0" baseline="0">
                <a:solidFill>
                  <a:schemeClr val="accent4"/>
                </a:solidFill>
              </a:defRPr>
            </a:lvl1pPr>
          </a:lstStyle>
          <a:p>
            <a:pPr lvl="0"/>
            <a:r>
              <a:rPr lang="en-US" dirty="0"/>
              <a:t>Enter agenda item</a:t>
            </a:r>
          </a:p>
        </p:txBody>
      </p:sp>
      <p:sp>
        <p:nvSpPr>
          <p:cNvPr id="21" name="Text Placeholder 19"/>
          <p:cNvSpPr>
            <a:spLocks noGrp="1"/>
          </p:cNvSpPr>
          <p:nvPr>
            <p:ph type="body" sz="quarter" idx="11" hasCustomPrompt="1"/>
          </p:nvPr>
        </p:nvSpPr>
        <p:spPr>
          <a:xfrm>
            <a:off x="1093788" y="2117386"/>
            <a:ext cx="6961187" cy="280987"/>
          </a:xfrm>
          <a:prstGeom prst="rect">
            <a:avLst/>
          </a:prstGeom>
        </p:spPr>
        <p:txBody>
          <a:bodyPr vert="horz"/>
          <a:lstStyle>
            <a:lvl1pPr marL="0" indent="0" algn="ctr">
              <a:buNone/>
              <a:defRPr sz="2000" b="0" baseline="0">
                <a:solidFill>
                  <a:srgbClr val="004184"/>
                </a:solidFill>
              </a:defRPr>
            </a:lvl1pPr>
          </a:lstStyle>
          <a:p>
            <a:pPr lvl="0"/>
            <a:r>
              <a:rPr lang="en-US" dirty="0"/>
              <a:t>Enter agenda item</a:t>
            </a:r>
          </a:p>
        </p:txBody>
      </p:sp>
      <p:sp>
        <p:nvSpPr>
          <p:cNvPr id="22" name="Text Placeholder 19"/>
          <p:cNvSpPr>
            <a:spLocks noGrp="1"/>
          </p:cNvSpPr>
          <p:nvPr>
            <p:ph type="body" sz="quarter" idx="12" hasCustomPrompt="1"/>
          </p:nvPr>
        </p:nvSpPr>
        <p:spPr>
          <a:xfrm>
            <a:off x="1093788" y="2670024"/>
            <a:ext cx="6961187" cy="280987"/>
          </a:xfrm>
          <a:prstGeom prst="rect">
            <a:avLst/>
          </a:prstGeom>
        </p:spPr>
        <p:txBody>
          <a:bodyPr vert="horz"/>
          <a:lstStyle>
            <a:lvl1pPr marL="0" indent="0" algn="ctr">
              <a:buNone/>
              <a:defRPr sz="2000" b="0" baseline="0">
                <a:solidFill>
                  <a:srgbClr val="004184"/>
                </a:solidFill>
              </a:defRPr>
            </a:lvl1pPr>
          </a:lstStyle>
          <a:p>
            <a:pPr lvl="0"/>
            <a:r>
              <a:rPr lang="en-US" dirty="0"/>
              <a:t>Enter agenda item</a:t>
            </a:r>
          </a:p>
        </p:txBody>
      </p:sp>
      <p:sp>
        <p:nvSpPr>
          <p:cNvPr id="23" name="Text Placeholder 19"/>
          <p:cNvSpPr>
            <a:spLocks noGrp="1"/>
          </p:cNvSpPr>
          <p:nvPr>
            <p:ph type="body" sz="quarter" idx="13" hasCustomPrompt="1"/>
          </p:nvPr>
        </p:nvSpPr>
        <p:spPr>
          <a:xfrm>
            <a:off x="1093788" y="3222662"/>
            <a:ext cx="6961187" cy="280987"/>
          </a:xfrm>
          <a:prstGeom prst="rect">
            <a:avLst/>
          </a:prstGeom>
        </p:spPr>
        <p:txBody>
          <a:bodyPr vert="horz"/>
          <a:lstStyle>
            <a:lvl1pPr marL="0" indent="0" algn="ctr" eaLnBrk="1" hangingPunct="1">
              <a:buNone/>
              <a:defRPr sz="2000" b="0" baseline="0">
                <a:solidFill>
                  <a:srgbClr val="004184"/>
                </a:solidFill>
              </a:defRPr>
            </a:lvl1pPr>
          </a:lstStyle>
          <a:p>
            <a:pPr lvl="0"/>
            <a:r>
              <a:rPr lang="en-US" dirty="0"/>
              <a:t>Enter agenda item</a:t>
            </a:r>
          </a:p>
        </p:txBody>
      </p:sp>
      <p:sp>
        <p:nvSpPr>
          <p:cNvPr id="24" name="Text Placeholder 19"/>
          <p:cNvSpPr>
            <a:spLocks noGrp="1"/>
          </p:cNvSpPr>
          <p:nvPr>
            <p:ph type="body" sz="quarter" idx="14" hasCustomPrompt="1"/>
          </p:nvPr>
        </p:nvSpPr>
        <p:spPr>
          <a:xfrm>
            <a:off x="1093788" y="3775300"/>
            <a:ext cx="6961187" cy="280987"/>
          </a:xfrm>
          <a:prstGeom prst="rect">
            <a:avLst/>
          </a:prstGeom>
        </p:spPr>
        <p:txBody>
          <a:bodyPr vert="horz"/>
          <a:lstStyle>
            <a:lvl1pPr marL="0" marR="0" indent="0" algn="ctr" defTabSz="914400" rtl="0" eaLnBrk="1" fontAlgn="base" latinLnBrk="0" hangingPunct="1">
              <a:lnSpc>
                <a:spcPct val="90000"/>
              </a:lnSpc>
              <a:spcBef>
                <a:spcPts val="1000"/>
              </a:spcBef>
              <a:spcAft>
                <a:spcPct val="0"/>
              </a:spcAft>
              <a:buClrTx/>
              <a:buSzTx/>
              <a:buFont typeface="Arial" charset="0"/>
              <a:buNone/>
              <a:tabLst/>
              <a:defRPr sz="2000" b="0" baseline="0">
                <a:solidFill>
                  <a:srgbClr val="004184"/>
                </a:solidFill>
              </a:defRPr>
            </a:lvl1pPr>
          </a:lstStyle>
          <a:p>
            <a:pPr lvl="0"/>
            <a:r>
              <a:rPr lang="en-US" dirty="0"/>
              <a:t>Enter agenda item</a:t>
            </a:r>
          </a:p>
        </p:txBody>
      </p:sp>
      <p:sp>
        <p:nvSpPr>
          <p:cNvPr id="32" name="Text Placeholder 19"/>
          <p:cNvSpPr>
            <a:spLocks noGrp="1"/>
          </p:cNvSpPr>
          <p:nvPr>
            <p:ph type="body" sz="quarter" idx="15" hasCustomPrompt="1"/>
          </p:nvPr>
        </p:nvSpPr>
        <p:spPr>
          <a:xfrm>
            <a:off x="1093788" y="4333684"/>
            <a:ext cx="6961187" cy="280987"/>
          </a:xfrm>
          <a:prstGeom prst="rect">
            <a:avLst/>
          </a:prstGeom>
        </p:spPr>
        <p:txBody>
          <a:bodyPr vert="horz"/>
          <a:lstStyle>
            <a:lvl1pPr marL="0" marR="0" indent="0" algn="ctr" defTabSz="914400" rtl="0" eaLnBrk="1" fontAlgn="base" latinLnBrk="0" hangingPunct="1">
              <a:lnSpc>
                <a:spcPct val="90000"/>
              </a:lnSpc>
              <a:spcBef>
                <a:spcPts val="1000"/>
              </a:spcBef>
              <a:spcAft>
                <a:spcPct val="0"/>
              </a:spcAft>
              <a:buClrTx/>
              <a:buSzTx/>
              <a:buFont typeface="Arial" charset="0"/>
              <a:buNone/>
              <a:tabLst/>
              <a:defRPr sz="2000" b="0" baseline="0">
                <a:solidFill>
                  <a:schemeClr val="accent4"/>
                </a:solidFill>
              </a:defRPr>
            </a:lvl1pPr>
          </a:lstStyle>
          <a:p>
            <a:pPr lvl="0"/>
            <a:r>
              <a:rPr lang="en-US" dirty="0"/>
              <a:t>Enter agenda item</a:t>
            </a:r>
          </a:p>
          <a:p>
            <a:pPr algn="ctr" eaLnBrk="1" hangingPunct="1"/>
            <a:endParaRPr lang="en-GB" sz="1800" dirty="0">
              <a:solidFill>
                <a:schemeClr val="bg1"/>
              </a:solidFill>
            </a:endParaRPr>
          </a:p>
        </p:txBody>
      </p:sp>
    </p:spTree>
    <p:extLst>
      <p:ext uri="{BB962C8B-B14F-4D97-AF65-F5344CB8AC3E}">
        <p14:creationId xmlns:p14="http://schemas.microsoft.com/office/powerpoint/2010/main" val="3021082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with Present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 Placeholder 19"/>
          <p:cNvSpPr>
            <a:spLocks noGrp="1"/>
          </p:cNvSpPr>
          <p:nvPr>
            <p:ph type="body" sz="quarter" idx="10" hasCustomPrompt="1"/>
          </p:nvPr>
        </p:nvSpPr>
        <p:spPr>
          <a:xfrm>
            <a:off x="1093788" y="2563819"/>
            <a:ext cx="6961187" cy="280987"/>
          </a:xfrm>
          <a:prstGeom prst="rect">
            <a:avLst/>
          </a:prstGeom>
        </p:spPr>
        <p:txBody>
          <a:bodyPr vert="horz"/>
          <a:lstStyle>
            <a:lvl1pPr marL="0" indent="0" algn="ctr">
              <a:buNone/>
              <a:defRPr sz="2000" b="0" baseline="0">
                <a:solidFill>
                  <a:schemeClr val="accent4"/>
                </a:solidFill>
              </a:defRPr>
            </a:lvl1pPr>
          </a:lstStyle>
          <a:p>
            <a:pPr lvl="0"/>
            <a:r>
              <a:rPr lang="en-US" dirty="0"/>
              <a:t>Enter agenda item</a:t>
            </a:r>
          </a:p>
        </p:txBody>
      </p:sp>
      <p:sp>
        <p:nvSpPr>
          <p:cNvPr id="5" name="Text Placeholder 19"/>
          <p:cNvSpPr>
            <a:spLocks noGrp="1"/>
          </p:cNvSpPr>
          <p:nvPr>
            <p:ph type="body" sz="quarter" idx="11" hasCustomPrompt="1"/>
          </p:nvPr>
        </p:nvSpPr>
        <p:spPr>
          <a:xfrm>
            <a:off x="1093788" y="3139973"/>
            <a:ext cx="6961187" cy="280987"/>
          </a:xfrm>
          <a:prstGeom prst="rect">
            <a:avLst/>
          </a:prstGeom>
        </p:spPr>
        <p:txBody>
          <a:bodyPr vert="horz"/>
          <a:lstStyle>
            <a:lvl1pPr marL="0" indent="0" algn="ctr">
              <a:buNone/>
              <a:defRPr sz="2000" b="0" baseline="0">
                <a:solidFill>
                  <a:srgbClr val="004184"/>
                </a:solidFill>
              </a:defRPr>
            </a:lvl1pPr>
          </a:lstStyle>
          <a:p>
            <a:pPr lvl="0"/>
            <a:r>
              <a:rPr lang="en-US" dirty="0"/>
              <a:t>Enter agenda item</a:t>
            </a:r>
          </a:p>
        </p:txBody>
      </p:sp>
      <p:sp>
        <p:nvSpPr>
          <p:cNvPr id="6" name="Text Placeholder 19"/>
          <p:cNvSpPr>
            <a:spLocks noGrp="1"/>
          </p:cNvSpPr>
          <p:nvPr>
            <p:ph type="body" sz="quarter" idx="12" hasCustomPrompt="1"/>
          </p:nvPr>
        </p:nvSpPr>
        <p:spPr>
          <a:xfrm>
            <a:off x="1093788" y="3692611"/>
            <a:ext cx="6961187" cy="280987"/>
          </a:xfrm>
          <a:prstGeom prst="rect">
            <a:avLst/>
          </a:prstGeom>
        </p:spPr>
        <p:txBody>
          <a:bodyPr vert="horz"/>
          <a:lstStyle>
            <a:lvl1pPr marL="0" indent="0" algn="ctr">
              <a:buNone/>
              <a:defRPr sz="2000" b="0" baseline="0">
                <a:solidFill>
                  <a:srgbClr val="004184"/>
                </a:solidFill>
              </a:defRPr>
            </a:lvl1pPr>
          </a:lstStyle>
          <a:p>
            <a:pPr lvl="0"/>
            <a:r>
              <a:rPr lang="en-US" dirty="0"/>
              <a:t>Enter agenda item</a:t>
            </a:r>
          </a:p>
        </p:txBody>
      </p:sp>
      <p:sp>
        <p:nvSpPr>
          <p:cNvPr id="7" name="Text Placeholder 19"/>
          <p:cNvSpPr>
            <a:spLocks noGrp="1"/>
          </p:cNvSpPr>
          <p:nvPr>
            <p:ph type="body" sz="quarter" idx="13" hasCustomPrompt="1"/>
          </p:nvPr>
        </p:nvSpPr>
        <p:spPr>
          <a:xfrm>
            <a:off x="1093788" y="4245249"/>
            <a:ext cx="6961187" cy="280987"/>
          </a:xfrm>
          <a:prstGeom prst="rect">
            <a:avLst/>
          </a:prstGeom>
        </p:spPr>
        <p:txBody>
          <a:bodyPr vert="horz"/>
          <a:lstStyle>
            <a:lvl1pPr marL="0" indent="0" algn="ctr" eaLnBrk="1" hangingPunct="1">
              <a:buNone/>
              <a:defRPr sz="2000" b="0" baseline="0">
                <a:solidFill>
                  <a:schemeClr val="accent4"/>
                </a:solidFill>
              </a:defRPr>
            </a:lvl1pPr>
          </a:lstStyle>
          <a:p>
            <a:pPr lvl="0"/>
            <a:r>
              <a:rPr lang="en-US" dirty="0"/>
              <a:t>Enter agenda item</a:t>
            </a:r>
          </a:p>
        </p:txBody>
      </p:sp>
      <p:sp>
        <p:nvSpPr>
          <p:cNvPr id="8" name="Text Placeholder 19"/>
          <p:cNvSpPr>
            <a:spLocks noGrp="1"/>
          </p:cNvSpPr>
          <p:nvPr>
            <p:ph type="body" sz="quarter" idx="14" hasCustomPrompt="1"/>
          </p:nvPr>
        </p:nvSpPr>
        <p:spPr>
          <a:xfrm>
            <a:off x="1093788" y="4797887"/>
            <a:ext cx="6961187" cy="280987"/>
          </a:xfrm>
          <a:prstGeom prst="rect">
            <a:avLst/>
          </a:prstGeom>
        </p:spPr>
        <p:txBody>
          <a:bodyPr vert="horz"/>
          <a:lstStyle>
            <a:lvl1pPr marL="0" indent="0" algn="ctr" eaLnBrk="1" hangingPunct="1">
              <a:buNone/>
              <a:defRPr sz="2000" b="0" baseline="0">
                <a:solidFill>
                  <a:srgbClr val="004184"/>
                </a:solidFill>
              </a:defRPr>
            </a:lvl1pPr>
          </a:lstStyle>
          <a:p>
            <a:pPr lvl="0"/>
            <a:r>
              <a:rPr lang="en-US" dirty="0"/>
              <a:t>Enter agenda item</a:t>
            </a:r>
          </a:p>
        </p:txBody>
      </p:sp>
      <p:sp>
        <p:nvSpPr>
          <p:cNvPr id="9" name="Text Placeholder 19"/>
          <p:cNvSpPr>
            <a:spLocks noGrp="1"/>
          </p:cNvSpPr>
          <p:nvPr>
            <p:ph type="body" sz="quarter" idx="16" hasCustomPrompt="1"/>
          </p:nvPr>
        </p:nvSpPr>
        <p:spPr>
          <a:xfrm>
            <a:off x="3703606" y="929794"/>
            <a:ext cx="2947571" cy="345211"/>
          </a:xfrm>
          <a:prstGeom prst="rect">
            <a:avLst/>
          </a:prstGeom>
        </p:spPr>
        <p:txBody>
          <a:bodyPr vert="horz" anchor="t"/>
          <a:lstStyle>
            <a:lvl1pPr marL="0" indent="0" algn="l" eaLnBrk="1" fontAlgn="auto" hangingPunct="1">
              <a:lnSpc>
                <a:spcPct val="120000"/>
              </a:lnSpc>
              <a:spcBef>
                <a:spcPts val="0"/>
              </a:spcBef>
              <a:spcAft>
                <a:spcPts val="0"/>
              </a:spcAft>
              <a:buNone/>
              <a:defRPr lang="id-ID" sz="1400" b="0">
                <a:solidFill>
                  <a:srgbClr val="595959"/>
                </a:solidFill>
              </a:defRPr>
            </a:lvl1pPr>
          </a:lstStyle>
          <a:p>
            <a:pPr algn="ctr" eaLnBrk="1" fontAlgn="auto" hangingPunct="1">
              <a:lnSpc>
                <a:spcPct val="120000"/>
              </a:lnSpc>
              <a:spcBef>
                <a:spcPts val="0"/>
              </a:spcBef>
              <a:spcAft>
                <a:spcPts val="0"/>
              </a:spcAft>
              <a:defRPr/>
            </a:pPr>
            <a:r>
              <a:rPr lang="id-ID" sz="1100" dirty="0">
                <a:latin typeface="+mn-lt"/>
                <a:ea typeface="+mn-ea"/>
                <a:cs typeface="+mn-cs"/>
              </a:rPr>
              <a:t>Enter Presenter Title (Optional)</a:t>
            </a:r>
          </a:p>
        </p:txBody>
      </p:sp>
      <p:sp>
        <p:nvSpPr>
          <p:cNvPr id="10" name="Text Placeholder 8"/>
          <p:cNvSpPr>
            <a:spLocks noGrp="1"/>
          </p:cNvSpPr>
          <p:nvPr>
            <p:ph type="body" sz="quarter" idx="17" hasCustomPrompt="1"/>
          </p:nvPr>
        </p:nvSpPr>
        <p:spPr>
          <a:xfrm>
            <a:off x="3704382" y="204962"/>
            <a:ext cx="2948503" cy="391949"/>
          </a:xfrm>
          <a:prstGeom prst="rect">
            <a:avLst/>
          </a:prstGeom>
        </p:spPr>
        <p:txBody>
          <a:bodyPr vert="horz" anchor="ctr"/>
          <a:lstStyle>
            <a:lvl1pPr marL="0" indent="0" algn="l">
              <a:buNone/>
              <a:defRPr sz="1800" b="1">
                <a:solidFill>
                  <a:srgbClr val="595959"/>
                </a:solidFill>
              </a:defRPr>
            </a:lvl1pPr>
            <a:lvl2pPr>
              <a:defRPr sz="1000"/>
            </a:lvl2pPr>
            <a:lvl3pPr>
              <a:defRPr sz="1000"/>
            </a:lvl3pPr>
            <a:lvl4pPr>
              <a:defRPr sz="1000"/>
            </a:lvl4pPr>
            <a:lvl5pPr>
              <a:defRPr sz="1000"/>
            </a:lvl5pPr>
          </a:lstStyle>
          <a:p>
            <a:pPr lvl="0"/>
            <a:r>
              <a:rPr lang="en-US" dirty="0"/>
              <a:t>Presenter:</a:t>
            </a:r>
          </a:p>
        </p:txBody>
      </p:sp>
      <p:sp>
        <p:nvSpPr>
          <p:cNvPr id="11" name="Picture Placeholder 10"/>
          <p:cNvSpPr>
            <a:spLocks noGrp="1"/>
          </p:cNvSpPr>
          <p:nvPr>
            <p:ph type="pic" sz="quarter" idx="18" hasCustomPrompt="1"/>
          </p:nvPr>
        </p:nvSpPr>
        <p:spPr>
          <a:xfrm>
            <a:off x="2495702" y="266427"/>
            <a:ext cx="981731" cy="989079"/>
          </a:xfrm>
          <a:prstGeom prst="rect">
            <a:avLst/>
          </a:prstGeom>
          <a:ln w="76200" cmpd="sng">
            <a:solidFill>
              <a:schemeClr val="accent4"/>
            </a:solidFill>
          </a:ln>
        </p:spPr>
        <p:txBody>
          <a:bodyPr vert="horz"/>
          <a:lstStyle>
            <a:lvl1pPr marL="0" indent="0">
              <a:buNone/>
              <a:defRPr sz="1000"/>
            </a:lvl1pPr>
          </a:lstStyle>
          <a:p>
            <a:r>
              <a:rPr lang="en-US" dirty="0"/>
              <a:t>Insert presenter profile picture</a:t>
            </a:r>
          </a:p>
        </p:txBody>
      </p:sp>
      <p:sp>
        <p:nvSpPr>
          <p:cNvPr id="13" name="TextBox 12"/>
          <p:cNvSpPr txBox="1"/>
          <p:nvPr userDrawn="1"/>
        </p:nvSpPr>
        <p:spPr>
          <a:xfrm>
            <a:off x="-1097342" y="4524739"/>
            <a:ext cx="184666" cy="369332"/>
          </a:xfrm>
          <a:prstGeom prst="rect">
            <a:avLst/>
          </a:prstGeom>
          <a:noFill/>
        </p:spPr>
        <p:txBody>
          <a:bodyPr wrap="none" rtlCol="0">
            <a:spAutoFit/>
          </a:bodyPr>
          <a:lstStyle/>
          <a:p>
            <a:endParaRPr lang="en-US" dirty="0"/>
          </a:p>
        </p:txBody>
      </p:sp>
      <p:cxnSp>
        <p:nvCxnSpPr>
          <p:cNvPr id="14" name="Straight Connector 13"/>
          <p:cNvCxnSpPr/>
          <p:nvPr userDrawn="1"/>
        </p:nvCxnSpPr>
        <p:spPr>
          <a:xfrm>
            <a:off x="0" y="1529366"/>
            <a:ext cx="9144000" cy="0"/>
          </a:xfrm>
          <a:prstGeom prst="line">
            <a:avLst/>
          </a:prstGeom>
          <a:ln w="3175" cmpd="sng">
            <a:solidFill>
              <a:srgbClr val="595959"/>
            </a:solidFill>
          </a:ln>
        </p:spPr>
        <p:style>
          <a:lnRef idx="2">
            <a:schemeClr val="accent1"/>
          </a:lnRef>
          <a:fillRef idx="0">
            <a:schemeClr val="accent1"/>
          </a:fillRef>
          <a:effectRef idx="1">
            <a:schemeClr val="accent1"/>
          </a:effectRef>
          <a:fontRef idx="minor">
            <a:schemeClr val="tx1"/>
          </a:fontRef>
        </p:style>
      </p:cxnSp>
      <p:sp>
        <p:nvSpPr>
          <p:cNvPr id="15" name="Text Placeholder 8"/>
          <p:cNvSpPr>
            <a:spLocks noGrp="1"/>
          </p:cNvSpPr>
          <p:nvPr>
            <p:ph type="body" sz="quarter" idx="19" hasCustomPrompt="1"/>
          </p:nvPr>
        </p:nvSpPr>
        <p:spPr>
          <a:xfrm>
            <a:off x="3704382" y="648806"/>
            <a:ext cx="2948503" cy="342633"/>
          </a:xfrm>
          <a:prstGeom prst="rect">
            <a:avLst/>
          </a:prstGeom>
        </p:spPr>
        <p:txBody>
          <a:bodyPr vert="horz" anchor="b"/>
          <a:lstStyle>
            <a:lvl1pPr marL="0" indent="0" algn="l">
              <a:buNone/>
              <a:defRPr sz="1600" b="0">
                <a:solidFill>
                  <a:srgbClr val="595959"/>
                </a:solidFill>
              </a:defRPr>
            </a:lvl1pPr>
            <a:lvl2pPr>
              <a:defRPr sz="1000"/>
            </a:lvl2pPr>
            <a:lvl3pPr>
              <a:defRPr sz="1000"/>
            </a:lvl3pPr>
            <a:lvl4pPr>
              <a:defRPr sz="1000"/>
            </a:lvl4pPr>
            <a:lvl5pPr>
              <a:defRPr sz="1000"/>
            </a:lvl5pPr>
          </a:lstStyle>
          <a:p>
            <a:pPr lvl="0"/>
            <a:r>
              <a:rPr lang="en-US" dirty="0"/>
              <a:t>Enter Presenter Name</a:t>
            </a:r>
          </a:p>
        </p:txBody>
      </p:sp>
      <p:sp>
        <p:nvSpPr>
          <p:cNvPr id="16" name="Title 1"/>
          <p:cNvSpPr>
            <a:spLocks noGrp="1"/>
          </p:cNvSpPr>
          <p:nvPr>
            <p:ph type="title" hasCustomPrompt="1"/>
          </p:nvPr>
        </p:nvSpPr>
        <p:spPr>
          <a:xfrm>
            <a:off x="0" y="1634108"/>
            <a:ext cx="9144000" cy="829093"/>
          </a:xfrm>
          <a:prstGeom prst="rect">
            <a:avLst/>
          </a:prstGeom>
        </p:spPr>
        <p:txBody>
          <a:bodyPr vert="horz"/>
          <a:lstStyle>
            <a:lvl1pPr algn="ctr">
              <a:lnSpc>
                <a:spcPct val="100000"/>
              </a:lnSpc>
              <a:defRPr sz="4000" b="1" baseline="0">
                <a:solidFill>
                  <a:srgbClr val="004184"/>
                </a:solidFill>
                <a:latin typeface="+mn-lt"/>
              </a:defRPr>
            </a:lvl1pPr>
          </a:lstStyle>
          <a:p>
            <a:r>
              <a:rPr lang="en-US" dirty="0"/>
              <a:t>Enter agenda heading here</a:t>
            </a:r>
          </a:p>
        </p:txBody>
      </p:sp>
      <p:sp>
        <p:nvSpPr>
          <p:cNvPr id="17" name="TextBox 16"/>
          <p:cNvSpPr txBox="1">
            <a:spLocks noChangeArrowheads="1"/>
          </p:cNvSpPr>
          <p:nvPr userDrawn="1"/>
        </p:nvSpPr>
        <p:spPr bwMode="auto">
          <a:xfrm>
            <a:off x="8332330" y="6515294"/>
            <a:ext cx="64770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id-ID" sz="900" dirty="0">
                <a:solidFill>
                  <a:srgbClr val="A6A6A6"/>
                </a:solidFill>
              </a:rPr>
              <a:t> </a:t>
            </a:r>
            <a:fld id="{282B9933-8DE9-A54A-AA6B-7423E8ABC148}" type="slidenum">
              <a:rPr lang="id-ID" sz="900">
                <a:solidFill>
                  <a:srgbClr val="A6A6A6"/>
                </a:solidFill>
              </a:rPr>
              <a:pPr algn="r" eaLnBrk="1" hangingPunct="1"/>
              <a:t>‹#›</a:t>
            </a:fld>
            <a:endParaRPr lang="id-ID" sz="900" dirty="0">
              <a:solidFill>
                <a:srgbClr val="7F7F7F"/>
              </a:solidFill>
            </a:endParaRPr>
          </a:p>
        </p:txBody>
      </p:sp>
    </p:spTree>
    <p:extLst>
      <p:ext uri="{BB962C8B-B14F-4D97-AF65-F5344CB8AC3E}">
        <p14:creationId xmlns:p14="http://schemas.microsoft.com/office/powerpoint/2010/main" val="263788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with Presenter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 name="Text Placeholder 19"/>
          <p:cNvSpPr>
            <a:spLocks noGrp="1"/>
          </p:cNvSpPr>
          <p:nvPr>
            <p:ph type="body" sz="quarter" idx="10" hasCustomPrompt="1"/>
          </p:nvPr>
        </p:nvSpPr>
        <p:spPr>
          <a:xfrm>
            <a:off x="1093788" y="2563819"/>
            <a:ext cx="6961187" cy="280987"/>
          </a:xfrm>
          <a:prstGeom prst="rect">
            <a:avLst/>
          </a:prstGeom>
        </p:spPr>
        <p:txBody>
          <a:bodyPr vert="horz"/>
          <a:lstStyle>
            <a:lvl1pPr marL="0" indent="0" algn="ctr">
              <a:buNone/>
              <a:defRPr sz="1800" b="0" baseline="0">
                <a:solidFill>
                  <a:schemeClr val="accent4"/>
                </a:solidFill>
              </a:defRPr>
            </a:lvl1pPr>
          </a:lstStyle>
          <a:p>
            <a:pPr lvl="0"/>
            <a:r>
              <a:rPr lang="en-US" dirty="0"/>
              <a:t>Enter agenda item</a:t>
            </a:r>
          </a:p>
        </p:txBody>
      </p:sp>
      <p:sp>
        <p:nvSpPr>
          <p:cNvPr id="21" name="Text Placeholder 19"/>
          <p:cNvSpPr>
            <a:spLocks noGrp="1"/>
          </p:cNvSpPr>
          <p:nvPr>
            <p:ph type="body" sz="quarter" idx="11" hasCustomPrompt="1"/>
          </p:nvPr>
        </p:nvSpPr>
        <p:spPr>
          <a:xfrm>
            <a:off x="1093788" y="3139973"/>
            <a:ext cx="6961187" cy="280987"/>
          </a:xfrm>
          <a:prstGeom prst="rect">
            <a:avLst/>
          </a:prstGeom>
        </p:spPr>
        <p:txBody>
          <a:bodyPr vert="horz"/>
          <a:lstStyle>
            <a:lvl1pPr marL="0" indent="0" algn="ctr">
              <a:buNone/>
              <a:defRPr sz="1800" b="0" baseline="0">
                <a:solidFill>
                  <a:srgbClr val="004184"/>
                </a:solidFill>
              </a:defRPr>
            </a:lvl1pPr>
          </a:lstStyle>
          <a:p>
            <a:pPr lvl="0"/>
            <a:r>
              <a:rPr lang="en-US" dirty="0"/>
              <a:t>Enter agenda item</a:t>
            </a:r>
          </a:p>
        </p:txBody>
      </p:sp>
      <p:sp>
        <p:nvSpPr>
          <p:cNvPr id="22" name="Text Placeholder 19"/>
          <p:cNvSpPr>
            <a:spLocks noGrp="1"/>
          </p:cNvSpPr>
          <p:nvPr>
            <p:ph type="body" sz="quarter" idx="12" hasCustomPrompt="1"/>
          </p:nvPr>
        </p:nvSpPr>
        <p:spPr>
          <a:xfrm>
            <a:off x="1093788" y="3692611"/>
            <a:ext cx="6961187" cy="280987"/>
          </a:xfrm>
          <a:prstGeom prst="rect">
            <a:avLst/>
          </a:prstGeom>
        </p:spPr>
        <p:txBody>
          <a:bodyPr vert="horz"/>
          <a:lstStyle>
            <a:lvl1pPr marL="0" indent="0" algn="ctr">
              <a:buNone/>
              <a:defRPr sz="1800" b="0" baseline="0">
                <a:solidFill>
                  <a:srgbClr val="004184"/>
                </a:solidFill>
              </a:defRPr>
            </a:lvl1pPr>
          </a:lstStyle>
          <a:p>
            <a:pPr lvl="0"/>
            <a:r>
              <a:rPr lang="en-US" dirty="0"/>
              <a:t>Enter agenda item</a:t>
            </a:r>
          </a:p>
        </p:txBody>
      </p:sp>
      <p:sp>
        <p:nvSpPr>
          <p:cNvPr id="23" name="Text Placeholder 19"/>
          <p:cNvSpPr>
            <a:spLocks noGrp="1"/>
          </p:cNvSpPr>
          <p:nvPr>
            <p:ph type="body" sz="quarter" idx="13" hasCustomPrompt="1"/>
          </p:nvPr>
        </p:nvSpPr>
        <p:spPr>
          <a:xfrm>
            <a:off x="1093788" y="4245249"/>
            <a:ext cx="6961187" cy="280987"/>
          </a:xfrm>
          <a:prstGeom prst="rect">
            <a:avLst/>
          </a:prstGeom>
        </p:spPr>
        <p:txBody>
          <a:bodyPr vert="horz"/>
          <a:lstStyle>
            <a:lvl1pPr marL="0" indent="0" algn="ctr" eaLnBrk="1" hangingPunct="1">
              <a:buNone/>
              <a:defRPr sz="1800" b="0" baseline="0">
                <a:solidFill>
                  <a:schemeClr val="accent4"/>
                </a:solidFill>
              </a:defRPr>
            </a:lvl1pPr>
          </a:lstStyle>
          <a:p>
            <a:pPr lvl="0"/>
            <a:r>
              <a:rPr lang="en-US" dirty="0"/>
              <a:t>Enter agenda item</a:t>
            </a:r>
          </a:p>
        </p:txBody>
      </p:sp>
      <p:sp>
        <p:nvSpPr>
          <p:cNvPr id="24" name="Text Placeholder 19"/>
          <p:cNvSpPr>
            <a:spLocks noGrp="1"/>
          </p:cNvSpPr>
          <p:nvPr>
            <p:ph type="body" sz="quarter" idx="14" hasCustomPrompt="1"/>
          </p:nvPr>
        </p:nvSpPr>
        <p:spPr>
          <a:xfrm>
            <a:off x="1093788" y="4797887"/>
            <a:ext cx="6961187" cy="280987"/>
          </a:xfrm>
          <a:prstGeom prst="rect">
            <a:avLst/>
          </a:prstGeom>
        </p:spPr>
        <p:txBody>
          <a:bodyPr vert="horz"/>
          <a:lstStyle>
            <a:lvl1pPr marL="0" indent="0" algn="ctr" eaLnBrk="1" hangingPunct="1">
              <a:buNone/>
              <a:defRPr sz="1800" b="0" baseline="0">
                <a:solidFill>
                  <a:srgbClr val="004184"/>
                </a:solidFill>
              </a:defRPr>
            </a:lvl1pPr>
          </a:lstStyle>
          <a:p>
            <a:pPr lvl="0"/>
            <a:r>
              <a:rPr lang="en-US" dirty="0"/>
              <a:t>Enter agenda item</a:t>
            </a:r>
          </a:p>
        </p:txBody>
      </p:sp>
      <p:sp>
        <p:nvSpPr>
          <p:cNvPr id="28" name="Text Placeholder 19"/>
          <p:cNvSpPr>
            <a:spLocks noGrp="1"/>
          </p:cNvSpPr>
          <p:nvPr>
            <p:ph type="body" sz="quarter" idx="16" hasCustomPrompt="1"/>
          </p:nvPr>
        </p:nvSpPr>
        <p:spPr>
          <a:xfrm>
            <a:off x="1466455" y="929794"/>
            <a:ext cx="2947571" cy="345211"/>
          </a:xfrm>
          <a:prstGeom prst="rect">
            <a:avLst/>
          </a:prstGeom>
        </p:spPr>
        <p:txBody>
          <a:bodyPr vert="horz" anchor="t"/>
          <a:lstStyle>
            <a:lvl1pPr marL="0" indent="0" algn="l" eaLnBrk="1" fontAlgn="auto" hangingPunct="1">
              <a:lnSpc>
                <a:spcPct val="120000"/>
              </a:lnSpc>
              <a:spcBef>
                <a:spcPts val="0"/>
              </a:spcBef>
              <a:spcAft>
                <a:spcPts val="0"/>
              </a:spcAft>
              <a:buNone/>
              <a:defRPr lang="id-ID" sz="1400" b="0">
                <a:solidFill>
                  <a:srgbClr val="595959"/>
                </a:solidFill>
              </a:defRPr>
            </a:lvl1pPr>
          </a:lstStyle>
          <a:p>
            <a:pPr algn="ctr" eaLnBrk="1" fontAlgn="auto" hangingPunct="1">
              <a:lnSpc>
                <a:spcPct val="120000"/>
              </a:lnSpc>
              <a:spcBef>
                <a:spcPts val="0"/>
              </a:spcBef>
              <a:spcAft>
                <a:spcPts val="0"/>
              </a:spcAft>
              <a:defRPr/>
            </a:pPr>
            <a:r>
              <a:rPr lang="id-ID" sz="1100" dirty="0">
                <a:latin typeface="+mn-lt"/>
                <a:ea typeface="+mn-ea"/>
                <a:cs typeface="+mn-cs"/>
              </a:rPr>
              <a:t>Enter Presenter Title (Optional)</a:t>
            </a:r>
          </a:p>
        </p:txBody>
      </p:sp>
      <p:sp>
        <p:nvSpPr>
          <p:cNvPr id="9" name="Text Placeholder 8"/>
          <p:cNvSpPr>
            <a:spLocks noGrp="1"/>
          </p:cNvSpPr>
          <p:nvPr>
            <p:ph type="body" sz="quarter" idx="17" hasCustomPrompt="1"/>
          </p:nvPr>
        </p:nvSpPr>
        <p:spPr>
          <a:xfrm>
            <a:off x="1467231" y="204962"/>
            <a:ext cx="2948503" cy="391949"/>
          </a:xfrm>
          <a:prstGeom prst="rect">
            <a:avLst/>
          </a:prstGeom>
        </p:spPr>
        <p:txBody>
          <a:bodyPr vert="horz" anchor="ctr"/>
          <a:lstStyle>
            <a:lvl1pPr marL="0" indent="0" algn="l">
              <a:buNone/>
              <a:defRPr sz="1800" b="1">
                <a:solidFill>
                  <a:srgbClr val="595959"/>
                </a:solidFill>
              </a:defRPr>
            </a:lvl1pPr>
            <a:lvl2pPr>
              <a:defRPr sz="1000"/>
            </a:lvl2pPr>
            <a:lvl3pPr>
              <a:defRPr sz="1000"/>
            </a:lvl3pPr>
            <a:lvl4pPr>
              <a:defRPr sz="1000"/>
            </a:lvl4pPr>
            <a:lvl5pPr>
              <a:defRPr sz="1000"/>
            </a:lvl5pPr>
          </a:lstStyle>
          <a:p>
            <a:pPr lvl="0"/>
            <a:r>
              <a:rPr lang="en-US" dirty="0"/>
              <a:t>Presenter:</a:t>
            </a:r>
          </a:p>
        </p:txBody>
      </p:sp>
      <p:sp>
        <p:nvSpPr>
          <p:cNvPr id="11" name="Picture Placeholder 10"/>
          <p:cNvSpPr>
            <a:spLocks noGrp="1"/>
          </p:cNvSpPr>
          <p:nvPr>
            <p:ph type="pic" sz="quarter" idx="18" hasCustomPrompt="1"/>
          </p:nvPr>
        </p:nvSpPr>
        <p:spPr>
          <a:xfrm>
            <a:off x="258551" y="266427"/>
            <a:ext cx="981731" cy="989079"/>
          </a:xfrm>
          <a:prstGeom prst="rect">
            <a:avLst/>
          </a:prstGeom>
          <a:ln w="76200" cmpd="sng">
            <a:solidFill>
              <a:schemeClr val="accent4"/>
            </a:solidFill>
          </a:ln>
        </p:spPr>
        <p:txBody>
          <a:bodyPr vert="horz"/>
          <a:lstStyle>
            <a:lvl1pPr marL="0" indent="0">
              <a:buNone/>
              <a:defRPr sz="1000"/>
            </a:lvl1pPr>
          </a:lstStyle>
          <a:p>
            <a:r>
              <a:rPr lang="en-US" dirty="0"/>
              <a:t>Insert presenter profile picture</a:t>
            </a:r>
          </a:p>
        </p:txBody>
      </p:sp>
      <p:sp>
        <p:nvSpPr>
          <p:cNvPr id="10" name="TextBox 9"/>
          <p:cNvSpPr txBox="1"/>
          <p:nvPr userDrawn="1"/>
        </p:nvSpPr>
        <p:spPr>
          <a:xfrm>
            <a:off x="-1097342" y="4524739"/>
            <a:ext cx="184666" cy="369332"/>
          </a:xfrm>
          <a:prstGeom prst="rect">
            <a:avLst/>
          </a:prstGeom>
          <a:noFill/>
        </p:spPr>
        <p:txBody>
          <a:bodyPr wrap="none" rtlCol="0">
            <a:spAutoFit/>
          </a:bodyPr>
          <a:lstStyle/>
          <a:p>
            <a:endParaRPr lang="en-US" dirty="0"/>
          </a:p>
        </p:txBody>
      </p:sp>
      <p:cxnSp>
        <p:nvCxnSpPr>
          <p:cNvPr id="17" name="Straight Connector 16"/>
          <p:cNvCxnSpPr/>
          <p:nvPr userDrawn="1"/>
        </p:nvCxnSpPr>
        <p:spPr>
          <a:xfrm>
            <a:off x="0" y="1529366"/>
            <a:ext cx="9144000" cy="0"/>
          </a:xfrm>
          <a:prstGeom prst="line">
            <a:avLst/>
          </a:prstGeom>
          <a:ln w="3175" cmpd="sng">
            <a:solidFill>
              <a:srgbClr val="595959"/>
            </a:solidFill>
          </a:ln>
        </p:spPr>
        <p:style>
          <a:lnRef idx="2">
            <a:schemeClr val="accent1"/>
          </a:lnRef>
          <a:fillRef idx="0">
            <a:schemeClr val="accent1"/>
          </a:fillRef>
          <a:effectRef idx="1">
            <a:schemeClr val="accent1"/>
          </a:effectRef>
          <a:fontRef idx="minor">
            <a:schemeClr val="tx1"/>
          </a:fontRef>
        </p:style>
      </p:cxnSp>
      <p:sp>
        <p:nvSpPr>
          <p:cNvPr id="18" name="Text Placeholder 8"/>
          <p:cNvSpPr>
            <a:spLocks noGrp="1"/>
          </p:cNvSpPr>
          <p:nvPr>
            <p:ph type="body" sz="quarter" idx="19" hasCustomPrompt="1"/>
          </p:nvPr>
        </p:nvSpPr>
        <p:spPr>
          <a:xfrm>
            <a:off x="1467231" y="648806"/>
            <a:ext cx="2948503" cy="342633"/>
          </a:xfrm>
          <a:prstGeom prst="rect">
            <a:avLst/>
          </a:prstGeom>
        </p:spPr>
        <p:txBody>
          <a:bodyPr vert="horz" anchor="b"/>
          <a:lstStyle>
            <a:lvl1pPr marL="0" indent="0" algn="l">
              <a:buNone/>
              <a:defRPr sz="1600" b="0">
                <a:solidFill>
                  <a:srgbClr val="595959"/>
                </a:solidFill>
              </a:defRPr>
            </a:lvl1pPr>
            <a:lvl2pPr>
              <a:defRPr sz="1000"/>
            </a:lvl2pPr>
            <a:lvl3pPr>
              <a:defRPr sz="1000"/>
            </a:lvl3pPr>
            <a:lvl4pPr>
              <a:defRPr sz="1000"/>
            </a:lvl4pPr>
            <a:lvl5pPr>
              <a:defRPr sz="1000"/>
            </a:lvl5pPr>
          </a:lstStyle>
          <a:p>
            <a:pPr lvl="0"/>
            <a:r>
              <a:rPr lang="en-US" dirty="0"/>
              <a:t>Enter Presenter Name</a:t>
            </a:r>
          </a:p>
        </p:txBody>
      </p:sp>
      <p:sp>
        <p:nvSpPr>
          <p:cNvPr id="25" name="Title 1"/>
          <p:cNvSpPr>
            <a:spLocks noGrp="1"/>
          </p:cNvSpPr>
          <p:nvPr>
            <p:ph type="title" hasCustomPrompt="1"/>
          </p:nvPr>
        </p:nvSpPr>
        <p:spPr>
          <a:xfrm>
            <a:off x="0" y="1634108"/>
            <a:ext cx="9144000" cy="829093"/>
          </a:xfrm>
          <a:prstGeom prst="rect">
            <a:avLst/>
          </a:prstGeom>
        </p:spPr>
        <p:txBody>
          <a:bodyPr vert="horz"/>
          <a:lstStyle>
            <a:lvl1pPr algn="ctr">
              <a:lnSpc>
                <a:spcPct val="100000"/>
              </a:lnSpc>
              <a:defRPr sz="4000" b="1" baseline="0">
                <a:solidFill>
                  <a:srgbClr val="004184"/>
                </a:solidFill>
                <a:latin typeface="+mn-lt"/>
              </a:defRPr>
            </a:lvl1pPr>
          </a:lstStyle>
          <a:p>
            <a:r>
              <a:rPr lang="en-US" dirty="0"/>
              <a:t>Enter agenda heading here</a:t>
            </a:r>
          </a:p>
        </p:txBody>
      </p:sp>
      <p:sp>
        <p:nvSpPr>
          <p:cNvPr id="33" name="Text Placeholder 19"/>
          <p:cNvSpPr>
            <a:spLocks noGrp="1"/>
          </p:cNvSpPr>
          <p:nvPr>
            <p:ph type="body" sz="quarter" idx="20" hasCustomPrompt="1"/>
          </p:nvPr>
        </p:nvSpPr>
        <p:spPr>
          <a:xfrm>
            <a:off x="6003778" y="929794"/>
            <a:ext cx="2947571" cy="345211"/>
          </a:xfrm>
          <a:prstGeom prst="rect">
            <a:avLst/>
          </a:prstGeom>
        </p:spPr>
        <p:txBody>
          <a:bodyPr vert="horz" anchor="t"/>
          <a:lstStyle>
            <a:lvl1pPr marL="0" indent="0" algn="l" eaLnBrk="1" fontAlgn="auto" hangingPunct="1">
              <a:lnSpc>
                <a:spcPct val="120000"/>
              </a:lnSpc>
              <a:spcBef>
                <a:spcPts val="0"/>
              </a:spcBef>
              <a:spcAft>
                <a:spcPts val="0"/>
              </a:spcAft>
              <a:buNone/>
              <a:defRPr lang="id-ID" sz="1400" b="0">
                <a:solidFill>
                  <a:srgbClr val="595959"/>
                </a:solidFill>
              </a:defRPr>
            </a:lvl1pPr>
          </a:lstStyle>
          <a:p>
            <a:pPr algn="ctr" eaLnBrk="1" fontAlgn="auto" hangingPunct="1">
              <a:lnSpc>
                <a:spcPct val="120000"/>
              </a:lnSpc>
              <a:spcBef>
                <a:spcPts val="0"/>
              </a:spcBef>
              <a:spcAft>
                <a:spcPts val="0"/>
              </a:spcAft>
              <a:defRPr/>
            </a:pPr>
            <a:r>
              <a:rPr lang="id-ID" sz="1100" dirty="0">
                <a:latin typeface="+mn-lt"/>
                <a:ea typeface="+mn-ea"/>
                <a:cs typeface="+mn-cs"/>
              </a:rPr>
              <a:t>Enter Presenter Title (Optional)</a:t>
            </a:r>
          </a:p>
        </p:txBody>
      </p:sp>
      <p:sp>
        <p:nvSpPr>
          <p:cNvPr id="34" name="Text Placeholder 8"/>
          <p:cNvSpPr>
            <a:spLocks noGrp="1"/>
          </p:cNvSpPr>
          <p:nvPr>
            <p:ph type="body" sz="quarter" idx="21" hasCustomPrompt="1"/>
          </p:nvPr>
        </p:nvSpPr>
        <p:spPr>
          <a:xfrm>
            <a:off x="6004554" y="204962"/>
            <a:ext cx="2948503" cy="391949"/>
          </a:xfrm>
          <a:prstGeom prst="rect">
            <a:avLst/>
          </a:prstGeom>
        </p:spPr>
        <p:txBody>
          <a:bodyPr vert="horz" anchor="ctr"/>
          <a:lstStyle>
            <a:lvl1pPr marL="0" indent="0" algn="l">
              <a:buNone/>
              <a:defRPr sz="1800" b="1">
                <a:solidFill>
                  <a:srgbClr val="595959"/>
                </a:solidFill>
              </a:defRPr>
            </a:lvl1pPr>
            <a:lvl2pPr>
              <a:defRPr sz="1000"/>
            </a:lvl2pPr>
            <a:lvl3pPr>
              <a:defRPr sz="1000"/>
            </a:lvl3pPr>
            <a:lvl4pPr>
              <a:defRPr sz="1000"/>
            </a:lvl4pPr>
            <a:lvl5pPr>
              <a:defRPr sz="1000"/>
            </a:lvl5pPr>
          </a:lstStyle>
          <a:p>
            <a:pPr lvl="0"/>
            <a:r>
              <a:rPr lang="en-US" dirty="0"/>
              <a:t>Presenter:</a:t>
            </a:r>
          </a:p>
        </p:txBody>
      </p:sp>
      <p:sp>
        <p:nvSpPr>
          <p:cNvPr id="35" name="Picture Placeholder 10"/>
          <p:cNvSpPr>
            <a:spLocks noGrp="1"/>
          </p:cNvSpPr>
          <p:nvPr>
            <p:ph type="pic" sz="quarter" idx="22" hasCustomPrompt="1"/>
          </p:nvPr>
        </p:nvSpPr>
        <p:spPr>
          <a:xfrm>
            <a:off x="4795874" y="266427"/>
            <a:ext cx="981731" cy="989079"/>
          </a:xfrm>
          <a:prstGeom prst="rect">
            <a:avLst/>
          </a:prstGeom>
          <a:ln w="76200" cmpd="sng">
            <a:solidFill>
              <a:srgbClr val="004184"/>
            </a:solidFill>
          </a:ln>
        </p:spPr>
        <p:txBody>
          <a:bodyPr vert="horz"/>
          <a:lstStyle>
            <a:lvl1pPr marL="0" indent="0">
              <a:buNone/>
              <a:defRPr sz="1000"/>
            </a:lvl1pPr>
          </a:lstStyle>
          <a:p>
            <a:r>
              <a:rPr lang="en-US" dirty="0"/>
              <a:t>Insert presenter profile picture</a:t>
            </a:r>
          </a:p>
        </p:txBody>
      </p:sp>
      <p:sp>
        <p:nvSpPr>
          <p:cNvPr id="36" name="Text Placeholder 8"/>
          <p:cNvSpPr>
            <a:spLocks noGrp="1"/>
          </p:cNvSpPr>
          <p:nvPr>
            <p:ph type="body" sz="quarter" idx="23" hasCustomPrompt="1"/>
          </p:nvPr>
        </p:nvSpPr>
        <p:spPr>
          <a:xfrm>
            <a:off x="6004554" y="648806"/>
            <a:ext cx="2948503" cy="342633"/>
          </a:xfrm>
          <a:prstGeom prst="rect">
            <a:avLst/>
          </a:prstGeom>
        </p:spPr>
        <p:txBody>
          <a:bodyPr vert="horz" anchor="b"/>
          <a:lstStyle>
            <a:lvl1pPr marL="0" indent="0" algn="l">
              <a:buNone/>
              <a:defRPr sz="1600" b="0">
                <a:solidFill>
                  <a:srgbClr val="595959"/>
                </a:solidFill>
              </a:defRPr>
            </a:lvl1pPr>
            <a:lvl2pPr>
              <a:defRPr sz="1000"/>
            </a:lvl2pPr>
            <a:lvl3pPr>
              <a:defRPr sz="1000"/>
            </a:lvl3pPr>
            <a:lvl4pPr>
              <a:defRPr sz="1000"/>
            </a:lvl4pPr>
            <a:lvl5pPr>
              <a:defRPr sz="1000"/>
            </a:lvl5pPr>
          </a:lstStyle>
          <a:p>
            <a:pPr lvl="0"/>
            <a:r>
              <a:rPr lang="en-US" dirty="0"/>
              <a:t>Enter Presenter Name</a:t>
            </a:r>
          </a:p>
        </p:txBody>
      </p:sp>
      <p:sp>
        <p:nvSpPr>
          <p:cNvPr id="26" name="TextBox 25"/>
          <p:cNvSpPr txBox="1">
            <a:spLocks noChangeArrowheads="1"/>
          </p:cNvSpPr>
          <p:nvPr userDrawn="1"/>
        </p:nvSpPr>
        <p:spPr bwMode="auto">
          <a:xfrm>
            <a:off x="8332330" y="6515294"/>
            <a:ext cx="64770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id-ID" sz="900" dirty="0">
                <a:solidFill>
                  <a:srgbClr val="A6A6A6"/>
                </a:solidFill>
              </a:rPr>
              <a:t> </a:t>
            </a:r>
            <a:fld id="{282B9933-8DE9-A54A-AA6B-7423E8ABC148}" type="slidenum">
              <a:rPr lang="id-ID" sz="900">
                <a:solidFill>
                  <a:srgbClr val="A6A6A6"/>
                </a:solidFill>
              </a:rPr>
              <a:pPr algn="r" eaLnBrk="1" hangingPunct="1"/>
              <a:t>‹#›</a:t>
            </a:fld>
            <a:endParaRPr lang="id-ID" sz="900" dirty="0">
              <a:solidFill>
                <a:srgbClr val="7F7F7F"/>
              </a:solidFill>
            </a:endParaRPr>
          </a:p>
        </p:txBody>
      </p:sp>
    </p:spTree>
    <p:extLst>
      <p:ext uri="{BB962C8B-B14F-4D97-AF65-F5344CB8AC3E}">
        <p14:creationId xmlns:p14="http://schemas.microsoft.com/office/powerpoint/2010/main" val="297066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6858000"/>
          </a:xfrm>
          <a:prstGeom prst="rect">
            <a:avLst/>
          </a:prstGeom>
        </p:spPr>
        <p:txBody>
          <a:bodyPr vert="horz"/>
          <a:lstStyle>
            <a:lvl1pPr marL="0" indent="0">
              <a:buNone/>
              <a:defRPr baseline="0">
                <a:solidFill>
                  <a:srgbClr val="595959"/>
                </a:solidFill>
              </a:defRPr>
            </a:lvl1pPr>
          </a:lstStyle>
          <a:p>
            <a:r>
              <a:rPr lang="en-US" dirty="0"/>
              <a:t>Insert image (covers the full slide)</a:t>
            </a: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t="38170" b="38169"/>
          <a:stretch/>
        </p:blipFill>
        <p:spPr>
          <a:xfrm>
            <a:off x="0" y="2739673"/>
            <a:ext cx="9144000" cy="1622638"/>
          </a:xfrm>
          <a:prstGeom prst="rect">
            <a:avLst/>
          </a:prstGeom>
        </p:spPr>
      </p:pic>
    </p:spTree>
    <p:extLst>
      <p:ext uri="{BB962C8B-B14F-4D97-AF65-F5344CB8AC3E}">
        <p14:creationId xmlns:p14="http://schemas.microsoft.com/office/powerpoint/2010/main" val="416835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ransition Slid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6858000"/>
          </a:xfrm>
          <a:prstGeom prst="rect">
            <a:avLst/>
          </a:prstGeom>
        </p:spPr>
        <p:txBody>
          <a:bodyPr vert="horz"/>
          <a:lstStyle>
            <a:lvl1pPr marL="0" indent="0">
              <a:buNone/>
              <a:defRPr baseline="0">
                <a:solidFill>
                  <a:srgbClr val="595959"/>
                </a:solidFill>
              </a:defRPr>
            </a:lvl1pPr>
          </a:lstStyle>
          <a:p>
            <a:r>
              <a:rPr lang="en-US" dirty="0"/>
              <a:t>Insert image (covers the full slide)</a:t>
            </a: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38170" t="49402" r="38170" b="45000"/>
          <a:stretch/>
        </p:blipFill>
        <p:spPr>
          <a:xfrm>
            <a:off x="0" y="2739674"/>
            <a:ext cx="9144000" cy="1622638"/>
          </a:xfrm>
          <a:prstGeom prst="rect">
            <a:avLst/>
          </a:prstGeom>
        </p:spPr>
      </p:pic>
    </p:spTree>
    <p:extLst>
      <p:ext uri="{BB962C8B-B14F-4D97-AF65-F5344CB8AC3E}">
        <p14:creationId xmlns:p14="http://schemas.microsoft.com/office/powerpoint/2010/main" val="35847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6"/>
          <p:cNvSpPr>
            <a:spLocks noGrp="1"/>
          </p:cNvSpPr>
          <p:nvPr>
            <p:ph type="title" hasCustomPrompt="1"/>
          </p:nvPr>
        </p:nvSpPr>
        <p:spPr>
          <a:xfrm>
            <a:off x="0" y="268074"/>
            <a:ext cx="9144000" cy="923790"/>
          </a:xfrm>
          <a:prstGeom prst="rect">
            <a:avLst/>
          </a:prstGeom>
        </p:spPr>
        <p:txBody>
          <a:bodyPr vert="horz"/>
          <a:lstStyle>
            <a:lvl1pPr algn="ctr">
              <a:lnSpc>
                <a:spcPct val="100000"/>
              </a:lnSpc>
              <a:defRPr sz="4000" b="1" baseline="0">
                <a:solidFill>
                  <a:srgbClr val="004184"/>
                </a:solidFill>
                <a:latin typeface="+mn-lt"/>
              </a:defRPr>
            </a:lvl1pPr>
          </a:lstStyle>
          <a:p>
            <a:r>
              <a:rPr lang="en-US" dirty="0"/>
              <a:t>Click to edit title</a:t>
            </a:r>
          </a:p>
        </p:txBody>
      </p:sp>
      <p:sp>
        <p:nvSpPr>
          <p:cNvPr id="6" name="TextBox 5"/>
          <p:cNvSpPr txBox="1">
            <a:spLocks noChangeArrowheads="1"/>
          </p:cNvSpPr>
          <p:nvPr userDrawn="1"/>
        </p:nvSpPr>
        <p:spPr bwMode="auto">
          <a:xfrm>
            <a:off x="8332330" y="6515294"/>
            <a:ext cx="64770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id-ID" sz="900" dirty="0">
                <a:solidFill>
                  <a:srgbClr val="A6A6A6"/>
                </a:solidFill>
              </a:rPr>
              <a:t> </a:t>
            </a:r>
            <a:fld id="{282B9933-8DE9-A54A-AA6B-7423E8ABC148}" type="slidenum">
              <a:rPr lang="id-ID" sz="900">
                <a:solidFill>
                  <a:srgbClr val="A6A6A6"/>
                </a:solidFill>
              </a:rPr>
              <a:pPr algn="r" eaLnBrk="1" hangingPunct="1"/>
              <a:t>‹#›</a:t>
            </a:fld>
            <a:endParaRPr lang="id-ID" sz="900" dirty="0">
              <a:solidFill>
                <a:srgbClr val="7F7F7F"/>
              </a:solidFill>
            </a:endParaRPr>
          </a:p>
        </p:txBody>
      </p:sp>
    </p:spTree>
    <p:extLst>
      <p:ext uri="{BB962C8B-B14F-4D97-AF65-F5344CB8AC3E}">
        <p14:creationId xmlns:p14="http://schemas.microsoft.com/office/powerpoint/2010/main" val="658714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6"/>
          <p:cNvSpPr>
            <a:spLocks noGrp="1"/>
          </p:cNvSpPr>
          <p:nvPr>
            <p:ph type="title" hasCustomPrompt="1"/>
          </p:nvPr>
        </p:nvSpPr>
        <p:spPr>
          <a:xfrm>
            <a:off x="0" y="268074"/>
            <a:ext cx="9144000" cy="923790"/>
          </a:xfrm>
          <a:prstGeom prst="rect">
            <a:avLst/>
          </a:prstGeom>
        </p:spPr>
        <p:txBody>
          <a:bodyPr vert="horz"/>
          <a:lstStyle>
            <a:lvl1pPr algn="ctr">
              <a:lnSpc>
                <a:spcPct val="100000"/>
              </a:lnSpc>
              <a:defRPr sz="4000" b="1" baseline="0">
                <a:solidFill>
                  <a:srgbClr val="004184"/>
                </a:solidFill>
                <a:latin typeface="+mn-lt"/>
              </a:defRPr>
            </a:lvl1pPr>
          </a:lstStyle>
          <a:p>
            <a:r>
              <a:rPr lang="en-US" dirty="0"/>
              <a:t>Click to edit title</a:t>
            </a:r>
          </a:p>
        </p:txBody>
      </p:sp>
      <p:sp>
        <p:nvSpPr>
          <p:cNvPr id="4" name="TextBox 3"/>
          <p:cNvSpPr txBox="1">
            <a:spLocks noChangeArrowheads="1"/>
          </p:cNvSpPr>
          <p:nvPr userDrawn="1"/>
        </p:nvSpPr>
        <p:spPr bwMode="auto">
          <a:xfrm>
            <a:off x="8332330" y="6515294"/>
            <a:ext cx="64770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id-ID" sz="900" dirty="0">
                <a:solidFill>
                  <a:srgbClr val="A6A6A6"/>
                </a:solidFill>
              </a:rPr>
              <a:t> </a:t>
            </a:r>
            <a:fld id="{282B9933-8DE9-A54A-AA6B-7423E8ABC148}" type="slidenum">
              <a:rPr lang="id-ID" sz="900">
                <a:solidFill>
                  <a:srgbClr val="A6A6A6"/>
                </a:solidFill>
              </a:rPr>
              <a:pPr algn="r" eaLnBrk="1" hangingPunct="1"/>
              <a:t>‹#›</a:t>
            </a:fld>
            <a:endParaRPr lang="id-ID" sz="900" dirty="0">
              <a:solidFill>
                <a:srgbClr val="7F7F7F"/>
              </a:solidFill>
            </a:endParaRPr>
          </a:p>
        </p:txBody>
      </p:sp>
    </p:spTree>
    <p:extLst>
      <p:ext uri="{BB962C8B-B14F-4D97-AF65-F5344CB8AC3E}">
        <p14:creationId xmlns:p14="http://schemas.microsoft.com/office/powerpoint/2010/main" val="358991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0" y="272356"/>
            <a:ext cx="9144000" cy="829093"/>
          </a:xfrm>
          <a:prstGeom prst="rect">
            <a:avLst/>
          </a:prstGeom>
        </p:spPr>
        <p:txBody>
          <a:bodyPr vert="horz"/>
          <a:lstStyle>
            <a:lvl1pPr algn="ctr">
              <a:lnSpc>
                <a:spcPct val="100000"/>
              </a:lnSpc>
              <a:defRPr sz="3600" b="1" baseline="0">
                <a:solidFill>
                  <a:srgbClr val="004184"/>
                </a:solidFill>
                <a:latin typeface="+mn-lt"/>
              </a:defRPr>
            </a:lvl1pPr>
          </a:lstStyle>
          <a:p>
            <a:r>
              <a:rPr lang="en-US"/>
              <a:t>Enter agenda heading here</a:t>
            </a:r>
          </a:p>
        </p:txBody>
      </p:sp>
      <p:sp>
        <p:nvSpPr>
          <p:cNvPr id="16" name="TextBox 1"/>
          <p:cNvSpPr txBox="1">
            <a:spLocks noChangeArrowheads="1"/>
          </p:cNvSpPr>
          <p:nvPr userDrawn="1"/>
        </p:nvSpPr>
        <p:spPr bwMode="auto">
          <a:xfrm>
            <a:off x="8332330" y="6515295"/>
            <a:ext cx="647700" cy="196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id-ID" sz="675">
                <a:solidFill>
                  <a:srgbClr val="A6A6A6"/>
                </a:solidFill>
              </a:rPr>
              <a:t> </a:t>
            </a:r>
            <a:fld id="{282B9933-8DE9-A54A-AA6B-7423E8ABC148}" type="slidenum">
              <a:rPr lang="id-ID" sz="675">
                <a:solidFill>
                  <a:srgbClr val="A6A6A6"/>
                </a:solidFill>
              </a:rPr>
              <a:pPr algn="r" eaLnBrk="1" hangingPunct="1"/>
              <a:t>‹#›</a:t>
            </a:fld>
            <a:endParaRPr lang="id-ID" sz="675">
              <a:solidFill>
                <a:srgbClr val="7F7F7F"/>
              </a:solidFill>
            </a:endParaRPr>
          </a:p>
        </p:txBody>
      </p:sp>
      <p:sp>
        <p:nvSpPr>
          <p:cNvPr id="20" name="Text Placeholder 19"/>
          <p:cNvSpPr>
            <a:spLocks noGrp="1"/>
          </p:cNvSpPr>
          <p:nvPr>
            <p:ph type="body" sz="quarter" idx="10" hasCustomPrompt="1"/>
          </p:nvPr>
        </p:nvSpPr>
        <p:spPr>
          <a:xfrm>
            <a:off x="693980" y="1557707"/>
            <a:ext cx="7756040" cy="389697"/>
          </a:xfrm>
          <a:prstGeom prst="rect">
            <a:avLst/>
          </a:prstGeom>
        </p:spPr>
        <p:txBody>
          <a:bodyPr vert="horz"/>
          <a:lstStyle>
            <a:lvl1pPr marL="0" indent="0" algn="ctr">
              <a:buNone/>
              <a:defRPr sz="2000" b="0" baseline="0">
                <a:solidFill>
                  <a:srgbClr val="004184"/>
                </a:solidFill>
              </a:defRPr>
            </a:lvl1pPr>
          </a:lstStyle>
          <a:p>
            <a:pPr lvl="0"/>
            <a:r>
              <a:rPr lang="en-US"/>
              <a:t>Enter agenda item</a:t>
            </a:r>
          </a:p>
        </p:txBody>
      </p:sp>
      <p:sp>
        <p:nvSpPr>
          <p:cNvPr id="21" name="Text Placeholder 19"/>
          <p:cNvSpPr>
            <a:spLocks noGrp="1"/>
          </p:cNvSpPr>
          <p:nvPr>
            <p:ph type="body" sz="quarter" idx="11" hasCustomPrompt="1"/>
          </p:nvPr>
        </p:nvSpPr>
        <p:spPr>
          <a:xfrm>
            <a:off x="694356" y="2133862"/>
            <a:ext cx="7756040" cy="389697"/>
          </a:xfrm>
          <a:prstGeom prst="rect">
            <a:avLst/>
          </a:prstGeom>
        </p:spPr>
        <p:txBody>
          <a:bodyPr vert="horz"/>
          <a:lstStyle>
            <a:lvl1pPr marL="0" indent="0" algn="ctr">
              <a:buNone/>
              <a:defRPr sz="2000" b="0" baseline="0">
                <a:solidFill>
                  <a:srgbClr val="004184"/>
                </a:solidFill>
              </a:defRPr>
            </a:lvl1pPr>
          </a:lstStyle>
          <a:p>
            <a:pPr lvl="0"/>
            <a:r>
              <a:rPr lang="en-US"/>
              <a:t>Enter agenda item</a:t>
            </a:r>
          </a:p>
        </p:txBody>
      </p:sp>
      <p:sp>
        <p:nvSpPr>
          <p:cNvPr id="22" name="Text Placeholder 19"/>
          <p:cNvSpPr>
            <a:spLocks noGrp="1"/>
          </p:cNvSpPr>
          <p:nvPr>
            <p:ph type="body" sz="quarter" idx="12" hasCustomPrompt="1"/>
          </p:nvPr>
        </p:nvSpPr>
        <p:spPr>
          <a:xfrm>
            <a:off x="694356" y="2686500"/>
            <a:ext cx="7756040" cy="389697"/>
          </a:xfrm>
          <a:prstGeom prst="rect">
            <a:avLst/>
          </a:prstGeom>
        </p:spPr>
        <p:txBody>
          <a:bodyPr vert="horz"/>
          <a:lstStyle>
            <a:lvl1pPr marL="0" indent="0" algn="ctr">
              <a:buNone/>
              <a:defRPr sz="2000" b="0" baseline="0">
                <a:solidFill>
                  <a:srgbClr val="004184"/>
                </a:solidFill>
              </a:defRPr>
            </a:lvl1pPr>
          </a:lstStyle>
          <a:p>
            <a:pPr lvl="0"/>
            <a:r>
              <a:rPr lang="en-US"/>
              <a:t>Enter agenda item</a:t>
            </a:r>
          </a:p>
        </p:txBody>
      </p:sp>
      <p:sp>
        <p:nvSpPr>
          <p:cNvPr id="23" name="Text Placeholder 19"/>
          <p:cNvSpPr>
            <a:spLocks noGrp="1"/>
          </p:cNvSpPr>
          <p:nvPr>
            <p:ph type="body" sz="quarter" idx="13" hasCustomPrompt="1"/>
          </p:nvPr>
        </p:nvSpPr>
        <p:spPr>
          <a:xfrm>
            <a:off x="694356" y="3239138"/>
            <a:ext cx="7756040" cy="389697"/>
          </a:xfrm>
          <a:prstGeom prst="rect">
            <a:avLst/>
          </a:prstGeom>
        </p:spPr>
        <p:txBody>
          <a:bodyPr vert="horz"/>
          <a:lstStyle>
            <a:lvl1pPr marL="0" indent="0" algn="ctr" eaLnBrk="1" hangingPunct="1">
              <a:buNone/>
              <a:defRPr sz="2000" b="0" baseline="0">
                <a:solidFill>
                  <a:srgbClr val="004184"/>
                </a:solidFill>
              </a:defRPr>
            </a:lvl1pPr>
          </a:lstStyle>
          <a:p>
            <a:pPr lvl="0"/>
            <a:r>
              <a:rPr lang="en-US"/>
              <a:t>Enter agenda item</a:t>
            </a:r>
          </a:p>
        </p:txBody>
      </p:sp>
      <p:sp>
        <p:nvSpPr>
          <p:cNvPr id="24" name="Text Placeholder 19"/>
          <p:cNvSpPr>
            <a:spLocks noGrp="1"/>
          </p:cNvSpPr>
          <p:nvPr>
            <p:ph type="body" sz="quarter" idx="14" hasCustomPrompt="1"/>
          </p:nvPr>
        </p:nvSpPr>
        <p:spPr>
          <a:xfrm>
            <a:off x="694356" y="3791775"/>
            <a:ext cx="7756040" cy="389697"/>
          </a:xfrm>
          <a:prstGeom prst="rect">
            <a:avLst/>
          </a:prstGeom>
        </p:spPr>
        <p:txBody>
          <a:bodyPr vert="horz"/>
          <a:lstStyle>
            <a:lvl1pPr marL="0" marR="0" indent="0" algn="ctr" defTabSz="685800" rtl="0" eaLnBrk="1" fontAlgn="base" latinLnBrk="0" hangingPunct="1">
              <a:lnSpc>
                <a:spcPct val="90000"/>
              </a:lnSpc>
              <a:spcBef>
                <a:spcPts val="750"/>
              </a:spcBef>
              <a:spcAft>
                <a:spcPct val="0"/>
              </a:spcAft>
              <a:buClrTx/>
              <a:buSzTx/>
              <a:buFont typeface="Arial" charset="0"/>
              <a:buNone/>
              <a:tabLst/>
              <a:defRPr sz="2000" b="0" baseline="0">
                <a:solidFill>
                  <a:srgbClr val="004184"/>
                </a:solidFill>
              </a:defRPr>
            </a:lvl1pPr>
          </a:lstStyle>
          <a:p>
            <a:pPr lvl="0"/>
            <a:r>
              <a:rPr lang="en-US"/>
              <a:t>Enter agenda item</a:t>
            </a:r>
          </a:p>
        </p:txBody>
      </p:sp>
      <p:sp>
        <p:nvSpPr>
          <p:cNvPr id="32" name="Text Placeholder 19"/>
          <p:cNvSpPr>
            <a:spLocks noGrp="1"/>
          </p:cNvSpPr>
          <p:nvPr>
            <p:ph type="body" sz="quarter" idx="15" hasCustomPrompt="1"/>
          </p:nvPr>
        </p:nvSpPr>
        <p:spPr>
          <a:xfrm>
            <a:off x="694356" y="4350158"/>
            <a:ext cx="7756040" cy="389697"/>
          </a:xfrm>
          <a:prstGeom prst="rect">
            <a:avLst/>
          </a:prstGeom>
        </p:spPr>
        <p:txBody>
          <a:bodyPr vert="horz"/>
          <a:lstStyle>
            <a:lvl1pPr marL="0" marR="0" indent="0" algn="ctr" defTabSz="685800" rtl="0" eaLnBrk="1" fontAlgn="base" latinLnBrk="0" hangingPunct="1">
              <a:lnSpc>
                <a:spcPct val="90000"/>
              </a:lnSpc>
              <a:spcBef>
                <a:spcPts val="750"/>
              </a:spcBef>
              <a:spcAft>
                <a:spcPct val="0"/>
              </a:spcAft>
              <a:buClrTx/>
              <a:buSzTx/>
              <a:buFont typeface="Arial" charset="0"/>
              <a:buNone/>
              <a:tabLst/>
              <a:defRPr sz="2000" b="0" baseline="0">
                <a:solidFill>
                  <a:srgbClr val="004184"/>
                </a:solidFill>
              </a:defRPr>
            </a:lvl1pPr>
          </a:lstStyle>
          <a:p>
            <a:pPr lvl="0"/>
            <a:r>
              <a:rPr lang="en-US"/>
              <a:t>Enter agenda item</a:t>
            </a:r>
          </a:p>
          <a:p>
            <a:pPr algn="ctr" eaLnBrk="1" hangingPunct="1"/>
            <a:endParaRPr lang="en-GB" sz="1350">
              <a:solidFill>
                <a:schemeClr val="bg1"/>
              </a:solidFill>
            </a:endParaRPr>
          </a:p>
        </p:txBody>
      </p:sp>
    </p:spTree>
    <p:extLst>
      <p:ext uri="{BB962C8B-B14F-4D97-AF65-F5344CB8AC3E}">
        <p14:creationId xmlns:p14="http://schemas.microsoft.com/office/powerpoint/2010/main" val="307970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1 v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6"/>
          <p:cNvSpPr>
            <a:spLocks noGrp="1"/>
          </p:cNvSpPr>
          <p:nvPr>
            <p:ph type="title" hasCustomPrompt="1"/>
          </p:nvPr>
        </p:nvSpPr>
        <p:spPr>
          <a:xfrm>
            <a:off x="0" y="268074"/>
            <a:ext cx="9144000" cy="923790"/>
          </a:xfrm>
          <a:prstGeom prst="rect">
            <a:avLst/>
          </a:prstGeom>
        </p:spPr>
        <p:txBody>
          <a:bodyPr vert="horz"/>
          <a:lstStyle>
            <a:lvl1pPr algn="ctr">
              <a:lnSpc>
                <a:spcPct val="100000"/>
              </a:lnSpc>
              <a:defRPr sz="4000" b="1" baseline="0">
                <a:solidFill>
                  <a:srgbClr val="004184"/>
                </a:solidFill>
                <a:latin typeface="+mn-lt"/>
              </a:defRPr>
            </a:lvl1pPr>
          </a:lstStyle>
          <a:p>
            <a:r>
              <a:rPr lang="en-US" dirty="0"/>
              <a:t>Click to edit title</a:t>
            </a:r>
          </a:p>
        </p:txBody>
      </p:sp>
      <p:sp>
        <p:nvSpPr>
          <p:cNvPr id="6" name="TextBox 5"/>
          <p:cNvSpPr txBox="1">
            <a:spLocks noChangeArrowheads="1"/>
          </p:cNvSpPr>
          <p:nvPr userDrawn="1"/>
        </p:nvSpPr>
        <p:spPr bwMode="auto">
          <a:xfrm>
            <a:off x="8332330" y="6515294"/>
            <a:ext cx="64770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id-ID" sz="900" dirty="0">
                <a:solidFill>
                  <a:srgbClr val="A6A6A6"/>
                </a:solidFill>
              </a:rPr>
              <a:t> </a:t>
            </a:r>
            <a:fld id="{282B9933-8DE9-A54A-AA6B-7423E8ABC148}" type="slidenum">
              <a:rPr lang="id-ID" sz="900">
                <a:solidFill>
                  <a:srgbClr val="A6A6A6"/>
                </a:solidFill>
              </a:rPr>
              <a:pPr algn="r" eaLnBrk="1" hangingPunct="1"/>
              <a:t>‹#›</a:t>
            </a:fld>
            <a:endParaRPr lang="id-ID" sz="900" dirty="0">
              <a:solidFill>
                <a:srgbClr val="7F7F7F"/>
              </a:solidFill>
            </a:endParaRPr>
          </a:p>
        </p:txBody>
      </p:sp>
      <p:pic>
        <p:nvPicPr>
          <p:cNvPr id="5" name="Picture 4"/>
          <p:cNvPicPr>
            <a:picLocks noChangeAspect="1"/>
          </p:cNvPicPr>
          <p:nvPr userDrawn="1"/>
        </p:nvPicPr>
        <p:blipFill rotWithShape="1">
          <a:blip r:embed="rId3" cstate="email">
            <a:extLst>
              <a:ext uri="{28A0092B-C50C-407E-A947-70E740481C1C}">
                <a14:useLocalDpi xmlns:a14="http://schemas.microsoft.com/office/drawing/2010/main" val="0"/>
              </a:ext>
            </a:extLst>
          </a:blip>
          <a:srcRect t="18056" b="75071"/>
          <a:stretch/>
        </p:blipFill>
        <p:spPr>
          <a:xfrm>
            <a:off x="0" y="1238250"/>
            <a:ext cx="9144000" cy="471326"/>
          </a:xfrm>
          <a:prstGeom prst="rect">
            <a:avLst/>
          </a:prstGeom>
        </p:spPr>
      </p:pic>
    </p:spTree>
    <p:extLst>
      <p:ext uri="{BB962C8B-B14F-4D97-AF65-F5344CB8AC3E}">
        <p14:creationId xmlns:p14="http://schemas.microsoft.com/office/powerpoint/2010/main" val="134096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2 v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6"/>
          <p:cNvSpPr>
            <a:spLocks noGrp="1"/>
          </p:cNvSpPr>
          <p:nvPr>
            <p:ph type="title" hasCustomPrompt="1"/>
          </p:nvPr>
        </p:nvSpPr>
        <p:spPr>
          <a:xfrm>
            <a:off x="0" y="268074"/>
            <a:ext cx="9144000" cy="923790"/>
          </a:xfrm>
          <a:prstGeom prst="rect">
            <a:avLst/>
          </a:prstGeom>
        </p:spPr>
        <p:txBody>
          <a:bodyPr vert="horz"/>
          <a:lstStyle>
            <a:lvl1pPr algn="ctr">
              <a:lnSpc>
                <a:spcPct val="100000"/>
              </a:lnSpc>
              <a:defRPr sz="4000" b="1" baseline="0">
                <a:solidFill>
                  <a:srgbClr val="004184"/>
                </a:solidFill>
                <a:latin typeface="+mn-lt"/>
              </a:defRPr>
            </a:lvl1pPr>
          </a:lstStyle>
          <a:p>
            <a:r>
              <a:rPr lang="en-US" dirty="0"/>
              <a:t>Click to edit title</a:t>
            </a:r>
          </a:p>
        </p:txBody>
      </p:sp>
      <p:sp>
        <p:nvSpPr>
          <p:cNvPr id="4" name="TextBox 3"/>
          <p:cNvSpPr txBox="1">
            <a:spLocks noChangeArrowheads="1"/>
          </p:cNvSpPr>
          <p:nvPr userDrawn="1"/>
        </p:nvSpPr>
        <p:spPr bwMode="auto">
          <a:xfrm>
            <a:off x="8332330" y="6515294"/>
            <a:ext cx="64770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id-ID" sz="900" dirty="0">
                <a:solidFill>
                  <a:srgbClr val="A6A6A6"/>
                </a:solidFill>
              </a:rPr>
              <a:t> </a:t>
            </a:r>
            <a:fld id="{282B9933-8DE9-A54A-AA6B-7423E8ABC148}" type="slidenum">
              <a:rPr lang="id-ID" sz="900">
                <a:solidFill>
                  <a:srgbClr val="A6A6A6"/>
                </a:solidFill>
              </a:rPr>
              <a:pPr algn="r" eaLnBrk="1" hangingPunct="1"/>
              <a:t>‹#›</a:t>
            </a:fld>
            <a:endParaRPr lang="id-ID" sz="900" dirty="0">
              <a:solidFill>
                <a:srgbClr val="7F7F7F"/>
              </a:solidFill>
            </a:endParaRPr>
          </a:p>
        </p:txBody>
      </p:sp>
      <p:pic>
        <p:nvPicPr>
          <p:cNvPr id="6" name="Picture 5"/>
          <p:cNvPicPr>
            <a:picLocks noChangeAspect="1"/>
          </p:cNvPicPr>
          <p:nvPr userDrawn="1"/>
        </p:nvPicPr>
        <p:blipFill rotWithShape="1">
          <a:blip r:embed="rId3" cstate="email">
            <a:extLst>
              <a:ext uri="{28A0092B-C50C-407E-A947-70E740481C1C}">
                <a14:useLocalDpi xmlns:a14="http://schemas.microsoft.com/office/drawing/2010/main" val="0"/>
              </a:ext>
            </a:extLst>
          </a:blip>
          <a:srcRect t="18056" b="75071"/>
          <a:stretch/>
        </p:blipFill>
        <p:spPr>
          <a:xfrm>
            <a:off x="0" y="1238250"/>
            <a:ext cx="9144000" cy="471326"/>
          </a:xfrm>
          <a:prstGeom prst="rect">
            <a:avLst/>
          </a:prstGeom>
        </p:spPr>
      </p:pic>
    </p:spTree>
    <p:extLst>
      <p:ext uri="{BB962C8B-B14F-4D97-AF65-F5344CB8AC3E}">
        <p14:creationId xmlns:p14="http://schemas.microsoft.com/office/powerpoint/2010/main" val="339459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hasCustomPrompt="1"/>
          </p:nvPr>
        </p:nvSpPr>
        <p:spPr>
          <a:xfrm>
            <a:off x="628650" y="1635125"/>
            <a:ext cx="7886700" cy="3371522"/>
          </a:xfrm>
          <a:prstGeom prst="rect">
            <a:avLst/>
          </a:prstGeom>
        </p:spPr>
        <p:txBody>
          <a:bodyPr/>
          <a:lstStyle>
            <a:lvl1pPr marL="0" indent="0">
              <a:buFont typeface="Arial"/>
              <a:buNone/>
              <a:defRPr sz="2000" baseline="0">
                <a:solidFill>
                  <a:srgbClr val="595959"/>
                </a:solidFill>
              </a:defRPr>
            </a:lvl1pPr>
            <a:lvl2pPr>
              <a:defRPr sz="18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12" name="Title 11"/>
          <p:cNvSpPr>
            <a:spLocks noGrp="1"/>
          </p:cNvSpPr>
          <p:nvPr>
            <p:ph type="title" hasCustomPrompt="1"/>
          </p:nvPr>
        </p:nvSpPr>
        <p:spPr>
          <a:xfrm>
            <a:off x="0" y="272266"/>
            <a:ext cx="9144000" cy="1089324"/>
          </a:xfrm>
          <a:prstGeom prst="rect">
            <a:avLst/>
          </a:prstGeom>
        </p:spPr>
        <p:txBody>
          <a:bodyPr vert="horz"/>
          <a:lstStyle>
            <a:lvl1pPr algn="ctr">
              <a:lnSpc>
                <a:spcPct val="100000"/>
              </a:lnSpc>
              <a:defRPr sz="4000" b="1">
                <a:solidFill>
                  <a:srgbClr val="004184"/>
                </a:solidFill>
                <a:latin typeface="+mn-lt"/>
              </a:defRPr>
            </a:lvl1pPr>
          </a:lstStyle>
          <a:p>
            <a:r>
              <a:rPr lang="en-US" dirty="0"/>
              <a:t>Click to edit title</a:t>
            </a:r>
          </a:p>
        </p:txBody>
      </p:sp>
      <p:sp>
        <p:nvSpPr>
          <p:cNvPr id="8" name="TextBox 7"/>
          <p:cNvSpPr txBox="1">
            <a:spLocks noChangeArrowheads="1"/>
          </p:cNvSpPr>
          <p:nvPr userDrawn="1"/>
        </p:nvSpPr>
        <p:spPr bwMode="auto">
          <a:xfrm>
            <a:off x="8332330" y="6515294"/>
            <a:ext cx="64770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id-ID" sz="900" dirty="0">
                <a:solidFill>
                  <a:srgbClr val="A6A6A6"/>
                </a:solidFill>
              </a:rPr>
              <a:t> </a:t>
            </a:r>
            <a:fld id="{282B9933-8DE9-A54A-AA6B-7423E8ABC148}" type="slidenum">
              <a:rPr lang="id-ID" sz="900">
                <a:solidFill>
                  <a:srgbClr val="A6A6A6"/>
                </a:solidFill>
              </a:rPr>
              <a:pPr algn="r" eaLnBrk="1" hangingPunct="1"/>
              <a:t>‹#›</a:t>
            </a:fld>
            <a:endParaRPr lang="id-ID" sz="900" dirty="0">
              <a:solidFill>
                <a:srgbClr val="7F7F7F"/>
              </a:solidFill>
            </a:endParaRPr>
          </a:p>
        </p:txBody>
      </p:sp>
    </p:spTree>
    <p:extLst>
      <p:ext uri="{BB962C8B-B14F-4D97-AF65-F5344CB8AC3E}">
        <p14:creationId xmlns:p14="http://schemas.microsoft.com/office/powerpoint/2010/main" val="209004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ontent Placeholder 2"/>
          <p:cNvSpPr>
            <a:spLocks noGrp="1"/>
          </p:cNvSpPr>
          <p:nvPr>
            <p:ph idx="1" hasCustomPrompt="1"/>
          </p:nvPr>
        </p:nvSpPr>
        <p:spPr>
          <a:xfrm>
            <a:off x="628650" y="1635125"/>
            <a:ext cx="7886700" cy="3371522"/>
          </a:xfrm>
          <a:prstGeom prst="rect">
            <a:avLst/>
          </a:prstGeom>
        </p:spPr>
        <p:txBody>
          <a:bodyPr/>
          <a:lstStyle>
            <a:lvl1pPr marL="0" indent="0">
              <a:buFont typeface="Arial"/>
              <a:buNone/>
              <a:defRPr sz="2000" baseline="0">
                <a:solidFill>
                  <a:srgbClr val="595959"/>
                </a:solidFill>
              </a:defRPr>
            </a:lvl1pPr>
            <a:lvl2pPr>
              <a:defRPr sz="18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0"/>
            <a:endParaRPr lang="en-US" dirty="0"/>
          </a:p>
        </p:txBody>
      </p:sp>
      <p:sp>
        <p:nvSpPr>
          <p:cNvPr id="7" name="Title 11"/>
          <p:cNvSpPr>
            <a:spLocks noGrp="1"/>
          </p:cNvSpPr>
          <p:nvPr>
            <p:ph type="title" hasCustomPrompt="1"/>
          </p:nvPr>
        </p:nvSpPr>
        <p:spPr>
          <a:xfrm>
            <a:off x="0" y="272266"/>
            <a:ext cx="9144000" cy="1089324"/>
          </a:xfrm>
          <a:prstGeom prst="rect">
            <a:avLst/>
          </a:prstGeom>
        </p:spPr>
        <p:txBody>
          <a:bodyPr vert="horz"/>
          <a:lstStyle>
            <a:lvl1pPr algn="ctr">
              <a:lnSpc>
                <a:spcPct val="100000"/>
              </a:lnSpc>
              <a:defRPr sz="4000" b="1">
                <a:solidFill>
                  <a:srgbClr val="004184"/>
                </a:solidFill>
                <a:latin typeface="+mn-lt"/>
              </a:defRPr>
            </a:lvl1pPr>
          </a:lstStyle>
          <a:p>
            <a:r>
              <a:rPr lang="en-US" dirty="0"/>
              <a:t>Click to edit title</a:t>
            </a:r>
          </a:p>
        </p:txBody>
      </p:sp>
      <p:sp>
        <p:nvSpPr>
          <p:cNvPr id="8" name="TextBox 7"/>
          <p:cNvSpPr txBox="1">
            <a:spLocks noChangeArrowheads="1"/>
          </p:cNvSpPr>
          <p:nvPr userDrawn="1"/>
        </p:nvSpPr>
        <p:spPr bwMode="auto">
          <a:xfrm>
            <a:off x="8332330" y="6515294"/>
            <a:ext cx="64770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id-ID" sz="900" dirty="0">
                <a:solidFill>
                  <a:srgbClr val="A6A6A6"/>
                </a:solidFill>
              </a:rPr>
              <a:t> </a:t>
            </a:r>
            <a:fld id="{282B9933-8DE9-A54A-AA6B-7423E8ABC148}" type="slidenum">
              <a:rPr lang="id-ID" sz="900">
                <a:solidFill>
                  <a:srgbClr val="A6A6A6"/>
                </a:solidFill>
              </a:rPr>
              <a:pPr algn="r" eaLnBrk="1" hangingPunct="1"/>
              <a:t>‹#›</a:t>
            </a:fld>
            <a:endParaRPr lang="id-ID" sz="900" dirty="0">
              <a:solidFill>
                <a:srgbClr val="7F7F7F"/>
              </a:solidFill>
            </a:endParaRPr>
          </a:p>
        </p:txBody>
      </p:sp>
    </p:spTree>
    <p:extLst>
      <p:ext uri="{BB962C8B-B14F-4D97-AF65-F5344CB8AC3E}">
        <p14:creationId xmlns:p14="http://schemas.microsoft.com/office/powerpoint/2010/main" val="2143120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sz="half" idx="1"/>
          </p:nvPr>
        </p:nvSpPr>
        <p:spPr>
          <a:xfrm>
            <a:off x="628650" y="1635125"/>
            <a:ext cx="3886200" cy="3465588"/>
          </a:xfrm>
          <a:prstGeom prst="rect">
            <a:avLst/>
          </a:prstGeom>
        </p:spPr>
        <p:txBody>
          <a:bodyPr/>
          <a:lstStyle>
            <a:lvl1pPr marL="0" indent="0">
              <a:buNone/>
              <a:defRPr sz="2000">
                <a:solidFill>
                  <a:srgbClr val="595959"/>
                </a:solidFill>
              </a:defRPr>
            </a:lvl1pPr>
            <a:lvl2pPr>
              <a:defRPr sz="18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29150" y="1635125"/>
            <a:ext cx="3886200" cy="3465588"/>
          </a:xfrm>
          <a:prstGeom prst="rect">
            <a:avLst/>
          </a:prstGeom>
        </p:spPr>
        <p:txBody>
          <a:bodyPr/>
          <a:lstStyle>
            <a:lvl1pPr marL="0" indent="0">
              <a:buNone/>
              <a:defRPr sz="2000">
                <a:solidFill>
                  <a:srgbClr val="595959"/>
                </a:solidFill>
              </a:defRPr>
            </a:lvl1pPr>
            <a:lvl2pPr>
              <a:defRPr sz="18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6"/>
          <p:cNvSpPr>
            <a:spLocks noGrp="1"/>
          </p:cNvSpPr>
          <p:nvPr>
            <p:ph type="title" hasCustomPrompt="1"/>
          </p:nvPr>
        </p:nvSpPr>
        <p:spPr>
          <a:xfrm>
            <a:off x="0" y="268074"/>
            <a:ext cx="9144000" cy="923790"/>
          </a:xfrm>
          <a:prstGeom prst="rect">
            <a:avLst/>
          </a:prstGeom>
        </p:spPr>
        <p:txBody>
          <a:bodyPr vert="horz"/>
          <a:lstStyle>
            <a:lvl1pPr algn="ctr">
              <a:lnSpc>
                <a:spcPct val="100000"/>
              </a:lnSpc>
              <a:defRPr sz="4000" b="1">
                <a:solidFill>
                  <a:srgbClr val="004184"/>
                </a:solidFill>
                <a:latin typeface="+mn-lt"/>
              </a:defRPr>
            </a:lvl1pPr>
          </a:lstStyle>
          <a:p>
            <a:r>
              <a:rPr lang="en-US" dirty="0"/>
              <a:t>Click to edit title</a:t>
            </a:r>
          </a:p>
        </p:txBody>
      </p:sp>
      <p:sp>
        <p:nvSpPr>
          <p:cNvPr id="5" name="Content Placeholder 4"/>
          <p:cNvSpPr>
            <a:spLocks noGrp="1"/>
          </p:cNvSpPr>
          <p:nvPr>
            <p:ph sz="quarter" idx="10" hasCustomPrompt="1"/>
          </p:nvPr>
        </p:nvSpPr>
        <p:spPr>
          <a:xfrm>
            <a:off x="630495" y="1235227"/>
            <a:ext cx="3884150" cy="393700"/>
          </a:xfrm>
          <a:prstGeom prst="rect">
            <a:avLst/>
          </a:prstGeom>
        </p:spPr>
        <p:txBody>
          <a:bodyPr vert="horz" anchor="ctr"/>
          <a:lstStyle>
            <a:lvl1pPr marL="0" indent="0">
              <a:lnSpc>
                <a:spcPct val="100000"/>
              </a:lnSpc>
              <a:buNone/>
              <a:defRPr sz="2000">
                <a:solidFill>
                  <a:srgbClr val="004184"/>
                </a:solidFill>
              </a:defRPr>
            </a:lvl1pPr>
            <a:lvl2pPr marL="457200" indent="0">
              <a:buNone/>
              <a:defRPr sz="1600">
                <a:solidFill>
                  <a:srgbClr val="004184"/>
                </a:solidFill>
              </a:defRPr>
            </a:lvl2pPr>
            <a:lvl3pPr marL="914400" indent="0">
              <a:buNone/>
              <a:defRPr sz="1600">
                <a:solidFill>
                  <a:srgbClr val="004184"/>
                </a:solidFill>
              </a:defRPr>
            </a:lvl3pPr>
            <a:lvl4pPr marL="1371600" indent="0">
              <a:buNone/>
              <a:defRPr sz="1600">
                <a:solidFill>
                  <a:srgbClr val="004184"/>
                </a:solidFill>
              </a:defRPr>
            </a:lvl4pPr>
            <a:lvl5pPr marL="1828800" indent="0">
              <a:buNone/>
              <a:defRPr sz="1600">
                <a:solidFill>
                  <a:srgbClr val="004184"/>
                </a:solidFill>
              </a:defRPr>
            </a:lvl5pPr>
          </a:lstStyle>
          <a:p>
            <a:pPr lvl="0"/>
            <a:r>
              <a:rPr lang="en-US" dirty="0"/>
              <a:t>Click to edit subhead</a:t>
            </a:r>
          </a:p>
        </p:txBody>
      </p:sp>
      <p:sp>
        <p:nvSpPr>
          <p:cNvPr id="13" name="Content Placeholder 4"/>
          <p:cNvSpPr>
            <a:spLocks noGrp="1"/>
          </p:cNvSpPr>
          <p:nvPr>
            <p:ph sz="quarter" idx="11" hasCustomPrompt="1"/>
          </p:nvPr>
        </p:nvSpPr>
        <p:spPr>
          <a:xfrm>
            <a:off x="4628946" y="1235227"/>
            <a:ext cx="3884150" cy="393700"/>
          </a:xfrm>
          <a:prstGeom prst="rect">
            <a:avLst/>
          </a:prstGeom>
        </p:spPr>
        <p:txBody>
          <a:bodyPr vert="horz" anchor="ctr"/>
          <a:lstStyle>
            <a:lvl1pPr marL="0" indent="0">
              <a:lnSpc>
                <a:spcPct val="100000"/>
              </a:lnSpc>
              <a:buNone/>
              <a:defRPr sz="2000">
                <a:solidFill>
                  <a:srgbClr val="004184"/>
                </a:solidFill>
              </a:defRPr>
            </a:lvl1pPr>
            <a:lvl2pPr marL="457200" indent="0">
              <a:buNone/>
              <a:defRPr sz="1600">
                <a:solidFill>
                  <a:srgbClr val="004184"/>
                </a:solidFill>
              </a:defRPr>
            </a:lvl2pPr>
            <a:lvl3pPr marL="914400" indent="0">
              <a:buNone/>
              <a:defRPr sz="1600">
                <a:solidFill>
                  <a:srgbClr val="004184"/>
                </a:solidFill>
              </a:defRPr>
            </a:lvl3pPr>
            <a:lvl4pPr marL="1371600" indent="0">
              <a:buNone/>
              <a:defRPr sz="1600">
                <a:solidFill>
                  <a:srgbClr val="004184"/>
                </a:solidFill>
              </a:defRPr>
            </a:lvl4pPr>
            <a:lvl5pPr marL="1828800" indent="0">
              <a:buNone/>
              <a:defRPr sz="1600">
                <a:solidFill>
                  <a:srgbClr val="004184"/>
                </a:solidFill>
              </a:defRPr>
            </a:lvl5pPr>
          </a:lstStyle>
          <a:p>
            <a:pPr lvl="0"/>
            <a:r>
              <a:rPr lang="en-US" dirty="0"/>
              <a:t>Click to edit subhead</a:t>
            </a:r>
          </a:p>
        </p:txBody>
      </p:sp>
      <p:sp>
        <p:nvSpPr>
          <p:cNvPr id="9" name="TextBox 8"/>
          <p:cNvSpPr txBox="1">
            <a:spLocks noChangeArrowheads="1"/>
          </p:cNvSpPr>
          <p:nvPr userDrawn="1"/>
        </p:nvSpPr>
        <p:spPr bwMode="auto">
          <a:xfrm>
            <a:off x="8332330" y="6515294"/>
            <a:ext cx="64770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id-ID" sz="900" dirty="0">
                <a:solidFill>
                  <a:srgbClr val="A6A6A6"/>
                </a:solidFill>
              </a:rPr>
              <a:t> </a:t>
            </a:r>
            <a:fld id="{282B9933-8DE9-A54A-AA6B-7423E8ABC148}" type="slidenum">
              <a:rPr lang="id-ID" sz="900">
                <a:solidFill>
                  <a:srgbClr val="A6A6A6"/>
                </a:solidFill>
              </a:rPr>
              <a:pPr algn="r" eaLnBrk="1" hangingPunct="1"/>
              <a:t>‹#›</a:t>
            </a:fld>
            <a:endParaRPr lang="id-ID" sz="900" dirty="0">
              <a:solidFill>
                <a:srgbClr val="7F7F7F"/>
              </a:solidFill>
            </a:endParaRPr>
          </a:p>
        </p:txBody>
      </p:sp>
    </p:spTree>
    <p:extLst>
      <p:ext uri="{BB962C8B-B14F-4D97-AF65-F5344CB8AC3E}">
        <p14:creationId xmlns:p14="http://schemas.microsoft.com/office/powerpoint/2010/main" val="80870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Content Placeholder 2"/>
          <p:cNvSpPr>
            <a:spLocks noGrp="1"/>
          </p:cNvSpPr>
          <p:nvPr>
            <p:ph sz="half" idx="1"/>
          </p:nvPr>
        </p:nvSpPr>
        <p:spPr>
          <a:xfrm>
            <a:off x="628650" y="1635125"/>
            <a:ext cx="3886200" cy="3465588"/>
          </a:xfrm>
          <a:prstGeom prst="rect">
            <a:avLst/>
          </a:prstGeom>
        </p:spPr>
        <p:txBody>
          <a:bodyPr/>
          <a:lstStyle>
            <a:lvl1pPr marL="0" indent="0">
              <a:buNone/>
              <a:defRPr sz="2000">
                <a:solidFill>
                  <a:srgbClr val="595959"/>
                </a:solidFill>
              </a:defRPr>
            </a:lvl1pPr>
            <a:lvl2pPr>
              <a:defRPr sz="18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2" hasCustomPrompt="1"/>
          </p:nvPr>
        </p:nvSpPr>
        <p:spPr>
          <a:xfrm>
            <a:off x="4629150" y="1635125"/>
            <a:ext cx="3886200" cy="3465588"/>
          </a:xfrm>
          <a:prstGeom prst="rect">
            <a:avLst/>
          </a:prstGeom>
        </p:spPr>
        <p:txBody>
          <a:bodyPr/>
          <a:lstStyle>
            <a:lvl1pPr marL="0" indent="0">
              <a:buNone/>
              <a:defRPr sz="2000">
                <a:solidFill>
                  <a:srgbClr val="595959"/>
                </a:solidFill>
              </a:defRPr>
            </a:lvl1pPr>
            <a:lvl2pPr>
              <a:defRPr sz="18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6"/>
          <p:cNvSpPr>
            <a:spLocks noGrp="1"/>
          </p:cNvSpPr>
          <p:nvPr>
            <p:ph type="title" hasCustomPrompt="1"/>
          </p:nvPr>
        </p:nvSpPr>
        <p:spPr>
          <a:xfrm>
            <a:off x="0" y="268074"/>
            <a:ext cx="9144000" cy="923790"/>
          </a:xfrm>
          <a:prstGeom prst="rect">
            <a:avLst/>
          </a:prstGeom>
        </p:spPr>
        <p:txBody>
          <a:bodyPr vert="horz"/>
          <a:lstStyle>
            <a:lvl1pPr algn="ctr">
              <a:lnSpc>
                <a:spcPct val="100000"/>
              </a:lnSpc>
              <a:defRPr sz="4000" b="1">
                <a:solidFill>
                  <a:srgbClr val="004184"/>
                </a:solidFill>
                <a:latin typeface="+mn-lt"/>
              </a:defRPr>
            </a:lvl1pPr>
          </a:lstStyle>
          <a:p>
            <a:r>
              <a:rPr lang="en-US" dirty="0"/>
              <a:t>Click to edit title</a:t>
            </a:r>
          </a:p>
        </p:txBody>
      </p:sp>
      <p:sp>
        <p:nvSpPr>
          <p:cNvPr id="15" name="Content Placeholder 4"/>
          <p:cNvSpPr>
            <a:spLocks noGrp="1"/>
          </p:cNvSpPr>
          <p:nvPr>
            <p:ph sz="quarter" idx="10" hasCustomPrompt="1"/>
          </p:nvPr>
        </p:nvSpPr>
        <p:spPr>
          <a:xfrm>
            <a:off x="630495" y="1235227"/>
            <a:ext cx="3884150" cy="393700"/>
          </a:xfrm>
          <a:prstGeom prst="rect">
            <a:avLst/>
          </a:prstGeom>
        </p:spPr>
        <p:txBody>
          <a:bodyPr vert="horz" anchor="ctr"/>
          <a:lstStyle>
            <a:lvl1pPr marL="0" indent="0">
              <a:lnSpc>
                <a:spcPct val="100000"/>
              </a:lnSpc>
              <a:buNone/>
              <a:defRPr sz="2000">
                <a:solidFill>
                  <a:srgbClr val="004184"/>
                </a:solidFill>
              </a:defRPr>
            </a:lvl1pPr>
            <a:lvl2pPr marL="457200" indent="0">
              <a:buNone/>
              <a:defRPr sz="1600">
                <a:solidFill>
                  <a:srgbClr val="004184"/>
                </a:solidFill>
              </a:defRPr>
            </a:lvl2pPr>
            <a:lvl3pPr marL="914400" indent="0">
              <a:buNone/>
              <a:defRPr sz="1600">
                <a:solidFill>
                  <a:srgbClr val="004184"/>
                </a:solidFill>
              </a:defRPr>
            </a:lvl3pPr>
            <a:lvl4pPr marL="1371600" indent="0">
              <a:buNone/>
              <a:defRPr sz="1600">
                <a:solidFill>
                  <a:srgbClr val="004184"/>
                </a:solidFill>
              </a:defRPr>
            </a:lvl4pPr>
            <a:lvl5pPr marL="1828800" indent="0">
              <a:buNone/>
              <a:defRPr sz="1600">
                <a:solidFill>
                  <a:srgbClr val="004184"/>
                </a:solidFill>
              </a:defRPr>
            </a:lvl5pPr>
          </a:lstStyle>
          <a:p>
            <a:pPr lvl="0"/>
            <a:r>
              <a:rPr lang="en-US" dirty="0"/>
              <a:t>Click to edit subhead</a:t>
            </a:r>
          </a:p>
        </p:txBody>
      </p:sp>
      <p:sp>
        <p:nvSpPr>
          <p:cNvPr id="16" name="Content Placeholder 4"/>
          <p:cNvSpPr>
            <a:spLocks noGrp="1"/>
          </p:cNvSpPr>
          <p:nvPr>
            <p:ph sz="quarter" idx="11" hasCustomPrompt="1"/>
          </p:nvPr>
        </p:nvSpPr>
        <p:spPr>
          <a:xfrm>
            <a:off x="4628946" y="1235227"/>
            <a:ext cx="3884150" cy="393700"/>
          </a:xfrm>
          <a:prstGeom prst="rect">
            <a:avLst/>
          </a:prstGeom>
        </p:spPr>
        <p:txBody>
          <a:bodyPr vert="horz" anchor="ctr"/>
          <a:lstStyle>
            <a:lvl1pPr marL="0" indent="0">
              <a:lnSpc>
                <a:spcPct val="100000"/>
              </a:lnSpc>
              <a:buNone/>
              <a:defRPr sz="2000">
                <a:solidFill>
                  <a:srgbClr val="004184"/>
                </a:solidFill>
              </a:defRPr>
            </a:lvl1pPr>
            <a:lvl2pPr marL="457200" indent="0">
              <a:buNone/>
              <a:defRPr sz="1600">
                <a:solidFill>
                  <a:srgbClr val="004184"/>
                </a:solidFill>
              </a:defRPr>
            </a:lvl2pPr>
            <a:lvl3pPr marL="914400" indent="0">
              <a:buNone/>
              <a:defRPr sz="1600">
                <a:solidFill>
                  <a:srgbClr val="004184"/>
                </a:solidFill>
              </a:defRPr>
            </a:lvl3pPr>
            <a:lvl4pPr marL="1371600" indent="0">
              <a:buNone/>
              <a:defRPr sz="1600">
                <a:solidFill>
                  <a:srgbClr val="004184"/>
                </a:solidFill>
              </a:defRPr>
            </a:lvl4pPr>
            <a:lvl5pPr marL="1828800" indent="0">
              <a:buNone/>
              <a:defRPr sz="1600">
                <a:solidFill>
                  <a:srgbClr val="004184"/>
                </a:solidFill>
              </a:defRPr>
            </a:lvl5pPr>
          </a:lstStyle>
          <a:p>
            <a:pPr lvl="0"/>
            <a:r>
              <a:rPr lang="en-US" dirty="0"/>
              <a:t>Click to edit subhead</a:t>
            </a:r>
          </a:p>
        </p:txBody>
      </p:sp>
      <p:sp>
        <p:nvSpPr>
          <p:cNvPr id="8" name="TextBox 7"/>
          <p:cNvSpPr txBox="1">
            <a:spLocks noChangeArrowheads="1"/>
          </p:cNvSpPr>
          <p:nvPr userDrawn="1"/>
        </p:nvSpPr>
        <p:spPr bwMode="auto">
          <a:xfrm>
            <a:off x="8332330" y="6515294"/>
            <a:ext cx="64770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id-ID" sz="900" dirty="0">
                <a:solidFill>
                  <a:srgbClr val="A6A6A6"/>
                </a:solidFill>
              </a:rPr>
              <a:t> </a:t>
            </a:r>
            <a:fld id="{282B9933-8DE9-A54A-AA6B-7423E8ABC148}" type="slidenum">
              <a:rPr lang="id-ID" sz="900">
                <a:solidFill>
                  <a:srgbClr val="A6A6A6"/>
                </a:solidFill>
              </a:rPr>
              <a:pPr algn="r" eaLnBrk="1" hangingPunct="1"/>
              <a:t>‹#›</a:t>
            </a:fld>
            <a:endParaRPr lang="id-ID" sz="900" dirty="0">
              <a:solidFill>
                <a:srgbClr val="7F7F7F"/>
              </a:solidFill>
            </a:endParaRPr>
          </a:p>
        </p:txBody>
      </p:sp>
    </p:spTree>
    <p:extLst>
      <p:ext uri="{BB962C8B-B14F-4D97-AF65-F5344CB8AC3E}">
        <p14:creationId xmlns:p14="http://schemas.microsoft.com/office/powerpoint/2010/main" val="391905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eft Image and Content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0" y="268072"/>
            <a:ext cx="9144000" cy="923791"/>
          </a:xfrm>
          <a:prstGeom prst="rect">
            <a:avLst/>
          </a:prstGeom>
        </p:spPr>
        <p:txBody>
          <a:bodyPr vert="horz"/>
          <a:lstStyle>
            <a:lvl1pPr algn="ctr">
              <a:lnSpc>
                <a:spcPct val="100000"/>
              </a:lnSpc>
              <a:defRPr sz="4000" b="1">
                <a:solidFill>
                  <a:srgbClr val="004184"/>
                </a:solidFill>
                <a:latin typeface="+mn-lt"/>
              </a:defRPr>
            </a:lvl1pPr>
          </a:lstStyle>
          <a:p>
            <a:r>
              <a:rPr lang="en-US" dirty="0"/>
              <a:t>Click to edit title</a:t>
            </a:r>
          </a:p>
        </p:txBody>
      </p:sp>
      <p:sp>
        <p:nvSpPr>
          <p:cNvPr id="4" name="Content Placeholder 3"/>
          <p:cNvSpPr>
            <a:spLocks noGrp="1"/>
          </p:cNvSpPr>
          <p:nvPr>
            <p:ph sz="half" idx="2"/>
          </p:nvPr>
        </p:nvSpPr>
        <p:spPr>
          <a:xfrm>
            <a:off x="3809878" y="1635125"/>
            <a:ext cx="4705472" cy="3465588"/>
          </a:xfrm>
          <a:prstGeom prst="rect">
            <a:avLst/>
          </a:prstGeom>
        </p:spPr>
        <p:txBody>
          <a:bodyPr/>
          <a:lstStyle>
            <a:lvl1pPr marL="0" indent="0">
              <a:buNone/>
              <a:defRPr sz="2000">
                <a:solidFill>
                  <a:srgbClr val="595959"/>
                </a:solidFill>
              </a:defRPr>
            </a:lvl1pPr>
            <a:lvl2pPr>
              <a:defRPr sz="18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12"/>
          <p:cNvSpPr>
            <a:spLocks noGrp="1"/>
          </p:cNvSpPr>
          <p:nvPr>
            <p:ph type="pic" sz="quarter" idx="13" hasCustomPrompt="1"/>
          </p:nvPr>
        </p:nvSpPr>
        <p:spPr>
          <a:xfrm>
            <a:off x="458788" y="1643063"/>
            <a:ext cx="3233501" cy="2894012"/>
          </a:xfrm>
          <a:prstGeom prst="rect">
            <a:avLst/>
          </a:prstGeom>
        </p:spPr>
        <p:txBody>
          <a:bodyPr vert="horz"/>
          <a:lstStyle>
            <a:lvl1pPr marL="0" indent="0">
              <a:buNone/>
              <a:defRPr>
                <a:solidFill>
                  <a:srgbClr val="595959"/>
                </a:solidFill>
              </a:defRPr>
            </a:lvl1pPr>
          </a:lstStyle>
          <a:p>
            <a:r>
              <a:rPr lang="en-US" dirty="0"/>
              <a:t>Insert image</a:t>
            </a:r>
          </a:p>
        </p:txBody>
      </p:sp>
      <p:sp>
        <p:nvSpPr>
          <p:cNvPr id="17" name="Content Placeholder 4"/>
          <p:cNvSpPr>
            <a:spLocks noGrp="1"/>
          </p:cNvSpPr>
          <p:nvPr>
            <p:ph sz="quarter" idx="11" hasCustomPrompt="1"/>
          </p:nvPr>
        </p:nvSpPr>
        <p:spPr>
          <a:xfrm>
            <a:off x="3810000" y="1235227"/>
            <a:ext cx="4703096" cy="393700"/>
          </a:xfrm>
          <a:prstGeom prst="rect">
            <a:avLst/>
          </a:prstGeom>
        </p:spPr>
        <p:txBody>
          <a:bodyPr vert="horz" anchor="ctr"/>
          <a:lstStyle>
            <a:lvl1pPr marL="0" indent="0">
              <a:lnSpc>
                <a:spcPct val="100000"/>
              </a:lnSpc>
              <a:buNone/>
              <a:defRPr sz="2000">
                <a:solidFill>
                  <a:srgbClr val="004184"/>
                </a:solidFill>
              </a:defRPr>
            </a:lvl1pPr>
            <a:lvl2pPr marL="457200" indent="0">
              <a:buNone/>
              <a:defRPr sz="1600">
                <a:solidFill>
                  <a:srgbClr val="004184"/>
                </a:solidFill>
              </a:defRPr>
            </a:lvl2pPr>
            <a:lvl3pPr marL="914400" indent="0">
              <a:buNone/>
              <a:defRPr sz="1600">
                <a:solidFill>
                  <a:srgbClr val="004184"/>
                </a:solidFill>
              </a:defRPr>
            </a:lvl3pPr>
            <a:lvl4pPr marL="1371600" indent="0">
              <a:buNone/>
              <a:defRPr sz="1600">
                <a:solidFill>
                  <a:srgbClr val="004184"/>
                </a:solidFill>
              </a:defRPr>
            </a:lvl4pPr>
            <a:lvl5pPr marL="1828800" indent="0">
              <a:buNone/>
              <a:defRPr sz="1600">
                <a:solidFill>
                  <a:srgbClr val="004184"/>
                </a:solidFill>
              </a:defRPr>
            </a:lvl5pPr>
          </a:lstStyle>
          <a:p>
            <a:pPr lvl="0"/>
            <a:r>
              <a:rPr lang="en-US" dirty="0"/>
              <a:t>Click to edit subhead</a:t>
            </a:r>
          </a:p>
        </p:txBody>
      </p:sp>
      <p:sp>
        <p:nvSpPr>
          <p:cNvPr id="18" name="Content Placeholder 4"/>
          <p:cNvSpPr>
            <a:spLocks noGrp="1"/>
          </p:cNvSpPr>
          <p:nvPr>
            <p:ph sz="quarter" idx="14" hasCustomPrompt="1"/>
          </p:nvPr>
        </p:nvSpPr>
        <p:spPr>
          <a:xfrm>
            <a:off x="450645" y="4553614"/>
            <a:ext cx="3244645" cy="393700"/>
          </a:xfrm>
          <a:prstGeom prst="rect">
            <a:avLst/>
          </a:prstGeom>
        </p:spPr>
        <p:txBody>
          <a:bodyPr vert="horz" anchor="ctr"/>
          <a:lstStyle>
            <a:lvl1pPr marL="0" indent="0" algn="ctr">
              <a:lnSpc>
                <a:spcPct val="100000"/>
              </a:lnSpc>
              <a:buNone/>
              <a:defRPr sz="1600">
                <a:solidFill>
                  <a:srgbClr val="595959"/>
                </a:solidFill>
              </a:defRPr>
            </a:lvl1pPr>
            <a:lvl2pPr marL="457200" indent="0">
              <a:buNone/>
              <a:defRPr sz="1600">
                <a:solidFill>
                  <a:srgbClr val="004184"/>
                </a:solidFill>
              </a:defRPr>
            </a:lvl2pPr>
            <a:lvl3pPr marL="914400" indent="0">
              <a:buNone/>
              <a:defRPr sz="1600">
                <a:solidFill>
                  <a:srgbClr val="004184"/>
                </a:solidFill>
              </a:defRPr>
            </a:lvl3pPr>
            <a:lvl4pPr marL="1371600" indent="0">
              <a:buNone/>
              <a:defRPr sz="1600">
                <a:solidFill>
                  <a:srgbClr val="004184"/>
                </a:solidFill>
              </a:defRPr>
            </a:lvl4pPr>
            <a:lvl5pPr marL="1828800" indent="0">
              <a:buNone/>
              <a:defRPr sz="1600">
                <a:solidFill>
                  <a:srgbClr val="004184"/>
                </a:solidFill>
              </a:defRPr>
            </a:lvl5pPr>
          </a:lstStyle>
          <a:p>
            <a:pPr lvl="0"/>
            <a:r>
              <a:rPr lang="en-US" dirty="0"/>
              <a:t>Click to edit caption</a:t>
            </a:r>
          </a:p>
        </p:txBody>
      </p:sp>
      <p:sp>
        <p:nvSpPr>
          <p:cNvPr id="10" name="TextBox 9"/>
          <p:cNvSpPr txBox="1">
            <a:spLocks noChangeArrowheads="1"/>
          </p:cNvSpPr>
          <p:nvPr userDrawn="1"/>
        </p:nvSpPr>
        <p:spPr bwMode="auto">
          <a:xfrm>
            <a:off x="8332330" y="6515294"/>
            <a:ext cx="64770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id-ID" sz="900" dirty="0">
                <a:solidFill>
                  <a:srgbClr val="A6A6A6"/>
                </a:solidFill>
              </a:rPr>
              <a:t> </a:t>
            </a:r>
            <a:fld id="{282B9933-8DE9-A54A-AA6B-7423E8ABC148}" type="slidenum">
              <a:rPr lang="id-ID" sz="900">
                <a:solidFill>
                  <a:srgbClr val="A6A6A6"/>
                </a:solidFill>
              </a:rPr>
              <a:pPr algn="r" eaLnBrk="1" hangingPunct="1"/>
              <a:t>‹#›</a:t>
            </a:fld>
            <a:endParaRPr lang="id-ID" sz="900" dirty="0">
              <a:solidFill>
                <a:srgbClr val="7F7F7F"/>
              </a:solidFill>
            </a:endParaRPr>
          </a:p>
        </p:txBody>
      </p:sp>
    </p:spTree>
    <p:extLst>
      <p:ext uri="{BB962C8B-B14F-4D97-AF65-F5344CB8AC3E}">
        <p14:creationId xmlns:p14="http://schemas.microsoft.com/office/powerpoint/2010/main" val="357560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eft Image and Content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1"/>
          <p:cNvSpPr>
            <a:spLocks noGrp="1"/>
          </p:cNvSpPr>
          <p:nvPr>
            <p:ph type="title" hasCustomPrompt="1"/>
          </p:nvPr>
        </p:nvSpPr>
        <p:spPr>
          <a:xfrm>
            <a:off x="0" y="268072"/>
            <a:ext cx="9144000" cy="923791"/>
          </a:xfrm>
          <a:prstGeom prst="rect">
            <a:avLst/>
          </a:prstGeom>
        </p:spPr>
        <p:txBody>
          <a:bodyPr vert="horz"/>
          <a:lstStyle>
            <a:lvl1pPr algn="ctr">
              <a:lnSpc>
                <a:spcPct val="100000"/>
              </a:lnSpc>
              <a:defRPr sz="4000" b="1">
                <a:solidFill>
                  <a:srgbClr val="004184"/>
                </a:solidFill>
                <a:latin typeface="+mn-lt"/>
              </a:defRPr>
            </a:lvl1pPr>
          </a:lstStyle>
          <a:p>
            <a:r>
              <a:rPr lang="en-US" dirty="0"/>
              <a:t>Click to edit title</a:t>
            </a:r>
          </a:p>
        </p:txBody>
      </p:sp>
      <p:sp>
        <p:nvSpPr>
          <p:cNvPr id="10" name="Content Placeholder 3"/>
          <p:cNvSpPr>
            <a:spLocks noGrp="1"/>
          </p:cNvSpPr>
          <p:nvPr>
            <p:ph sz="half" idx="2"/>
          </p:nvPr>
        </p:nvSpPr>
        <p:spPr>
          <a:xfrm>
            <a:off x="3809878" y="1635125"/>
            <a:ext cx="4705472" cy="3465588"/>
          </a:xfrm>
          <a:prstGeom prst="rect">
            <a:avLst/>
          </a:prstGeom>
        </p:spPr>
        <p:txBody>
          <a:bodyPr/>
          <a:lstStyle>
            <a:lvl1pPr marL="0" indent="0">
              <a:buNone/>
              <a:defRPr sz="2000">
                <a:solidFill>
                  <a:srgbClr val="595959"/>
                </a:solidFill>
              </a:defRPr>
            </a:lvl1pPr>
            <a:lvl2pPr>
              <a:defRPr sz="18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2"/>
          <p:cNvSpPr>
            <a:spLocks noGrp="1"/>
          </p:cNvSpPr>
          <p:nvPr>
            <p:ph type="pic" sz="quarter" idx="13" hasCustomPrompt="1"/>
          </p:nvPr>
        </p:nvSpPr>
        <p:spPr>
          <a:xfrm>
            <a:off x="458788" y="1643063"/>
            <a:ext cx="3233501" cy="2894012"/>
          </a:xfrm>
          <a:prstGeom prst="rect">
            <a:avLst/>
          </a:prstGeom>
        </p:spPr>
        <p:txBody>
          <a:bodyPr vert="horz"/>
          <a:lstStyle>
            <a:lvl1pPr marL="0" indent="0">
              <a:buNone/>
              <a:defRPr>
                <a:solidFill>
                  <a:srgbClr val="595959"/>
                </a:solidFill>
              </a:defRPr>
            </a:lvl1pPr>
          </a:lstStyle>
          <a:p>
            <a:r>
              <a:rPr lang="en-US" dirty="0"/>
              <a:t>Insert image</a:t>
            </a:r>
          </a:p>
        </p:txBody>
      </p:sp>
      <p:sp>
        <p:nvSpPr>
          <p:cNvPr id="15" name="Content Placeholder 4"/>
          <p:cNvSpPr>
            <a:spLocks noGrp="1"/>
          </p:cNvSpPr>
          <p:nvPr>
            <p:ph sz="quarter" idx="11" hasCustomPrompt="1"/>
          </p:nvPr>
        </p:nvSpPr>
        <p:spPr>
          <a:xfrm>
            <a:off x="3810000" y="1235227"/>
            <a:ext cx="4703096" cy="393700"/>
          </a:xfrm>
          <a:prstGeom prst="rect">
            <a:avLst/>
          </a:prstGeom>
        </p:spPr>
        <p:txBody>
          <a:bodyPr vert="horz" anchor="ctr"/>
          <a:lstStyle>
            <a:lvl1pPr marL="0" indent="0">
              <a:lnSpc>
                <a:spcPct val="100000"/>
              </a:lnSpc>
              <a:buNone/>
              <a:defRPr sz="2000">
                <a:solidFill>
                  <a:srgbClr val="004184"/>
                </a:solidFill>
              </a:defRPr>
            </a:lvl1pPr>
            <a:lvl2pPr marL="457200" indent="0">
              <a:buNone/>
              <a:defRPr sz="1600">
                <a:solidFill>
                  <a:srgbClr val="004184"/>
                </a:solidFill>
              </a:defRPr>
            </a:lvl2pPr>
            <a:lvl3pPr marL="914400" indent="0">
              <a:buNone/>
              <a:defRPr sz="1600">
                <a:solidFill>
                  <a:srgbClr val="004184"/>
                </a:solidFill>
              </a:defRPr>
            </a:lvl3pPr>
            <a:lvl4pPr marL="1371600" indent="0">
              <a:buNone/>
              <a:defRPr sz="1600">
                <a:solidFill>
                  <a:srgbClr val="004184"/>
                </a:solidFill>
              </a:defRPr>
            </a:lvl4pPr>
            <a:lvl5pPr marL="1828800" indent="0">
              <a:buNone/>
              <a:defRPr sz="1600">
                <a:solidFill>
                  <a:srgbClr val="004184"/>
                </a:solidFill>
              </a:defRPr>
            </a:lvl5pPr>
          </a:lstStyle>
          <a:p>
            <a:pPr lvl="0"/>
            <a:r>
              <a:rPr lang="en-US" dirty="0"/>
              <a:t>Click to edit subhead</a:t>
            </a:r>
          </a:p>
        </p:txBody>
      </p:sp>
      <p:sp>
        <p:nvSpPr>
          <p:cNvPr id="16" name="Content Placeholder 4"/>
          <p:cNvSpPr>
            <a:spLocks noGrp="1"/>
          </p:cNvSpPr>
          <p:nvPr>
            <p:ph sz="quarter" idx="14" hasCustomPrompt="1"/>
          </p:nvPr>
        </p:nvSpPr>
        <p:spPr>
          <a:xfrm>
            <a:off x="450645" y="4553614"/>
            <a:ext cx="3244645" cy="393700"/>
          </a:xfrm>
          <a:prstGeom prst="rect">
            <a:avLst/>
          </a:prstGeom>
        </p:spPr>
        <p:txBody>
          <a:bodyPr vert="horz" anchor="ctr"/>
          <a:lstStyle>
            <a:lvl1pPr marL="0" indent="0" algn="ctr">
              <a:lnSpc>
                <a:spcPct val="100000"/>
              </a:lnSpc>
              <a:buNone/>
              <a:defRPr sz="1600">
                <a:solidFill>
                  <a:srgbClr val="595959"/>
                </a:solidFill>
              </a:defRPr>
            </a:lvl1pPr>
            <a:lvl2pPr marL="457200" indent="0">
              <a:buNone/>
              <a:defRPr sz="1600">
                <a:solidFill>
                  <a:srgbClr val="004184"/>
                </a:solidFill>
              </a:defRPr>
            </a:lvl2pPr>
            <a:lvl3pPr marL="914400" indent="0">
              <a:buNone/>
              <a:defRPr sz="1600">
                <a:solidFill>
                  <a:srgbClr val="004184"/>
                </a:solidFill>
              </a:defRPr>
            </a:lvl3pPr>
            <a:lvl4pPr marL="1371600" indent="0">
              <a:buNone/>
              <a:defRPr sz="1600">
                <a:solidFill>
                  <a:srgbClr val="004184"/>
                </a:solidFill>
              </a:defRPr>
            </a:lvl4pPr>
            <a:lvl5pPr marL="1828800" indent="0">
              <a:buNone/>
              <a:defRPr sz="1600">
                <a:solidFill>
                  <a:srgbClr val="004184"/>
                </a:solidFill>
              </a:defRPr>
            </a:lvl5pPr>
          </a:lstStyle>
          <a:p>
            <a:pPr lvl="0"/>
            <a:r>
              <a:rPr lang="en-US" dirty="0"/>
              <a:t>Click to edit caption</a:t>
            </a:r>
          </a:p>
        </p:txBody>
      </p:sp>
      <p:sp>
        <p:nvSpPr>
          <p:cNvPr id="11" name="TextBox 10"/>
          <p:cNvSpPr txBox="1">
            <a:spLocks noChangeArrowheads="1"/>
          </p:cNvSpPr>
          <p:nvPr userDrawn="1"/>
        </p:nvSpPr>
        <p:spPr bwMode="auto">
          <a:xfrm>
            <a:off x="8332330" y="6515294"/>
            <a:ext cx="64770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id-ID" sz="900" dirty="0">
                <a:solidFill>
                  <a:srgbClr val="A6A6A6"/>
                </a:solidFill>
              </a:rPr>
              <a:t> </a:t>
            </a:r>
            <a:fld id="{282B9933-8DE9-A54A-AA6B-7423E8ABC148}" type="slidenum">
              <a:rPr lang="id-ID" sz="900">
                <a:solidFill>
                  <a:srgbClr val="A6A6A6"/>
                </a:solidFill>
              </a:rPr>
              <a:pPr algn="r" eaLnBrk="1" hangingPunct="1"/>
              <a:t>‹#›</a:t>
            </a:fld>
            <a:endParaRPr lang="id-ID" sz="900" dirty="0">
              <a:solidFill>
                <a:srgbClr val="7F7F7F"/>
              </a:solidFill>
            </a:endParaRPr>
          </a:p>
        </p:txBody>
      </p:sp>
    </p:spTree>
    <p:extLst>
      <p:ext uri="{BB962C8B-B14F-4D97-AF65-F5344CB8AC3E}">
        <p14:creationId xmlns:p14="http://schemas.microsoft.com/office/powerpoint/2010/main" val="2997457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2 Spotlight">
    <p:spTree>
      <p:nvGrpSpPr>
        <p:cNvPr id="1" name=""/>
        <p:cNvGrpSpPr/>
        <p:nvPr/>
      </p:nvGrpSpPr>
      <p:grpSpPr>
        <a:xfrm>
          <a:off x="0" y="0"/>
          <a:ext cx="0" cy="0"/>
          <a:chOff x="0" y="0"/>
          <a:chExt cx="0" cy="0"/>
        </a:xfrm>
      </p:grpSpPr>
      <p:sp>
        <p:nvSpPr>
          <p:cNvPr id="15" name="Picture Placeholder 14"/>
          <p:cNvSpPr>
            <a:spLocks noGrp="1"/>
          </p:cNvSpPr>
          <p:nvPr>
            <p:ph type="pic" sz="quarter" idx="10" hasCustomPrompt="1"/>
          </p:nvPr>
        </p:nvSpPr>
        <p:spPr>
          <a:xfrm>
            <a:off x="0" y="0"/>
            <a:ext cx="4300483" cy="6858000"/>
          </a:xfrm>
          <a:prstGeom prst="rect">
            <a:avLst/>
          </a:prstGeom>
        </p:spPr>
        <p:txBody>
          <a:bodyPr vert="horz"/>
          <a:lstStyle>
            <a:lvl1pPr marL="0" indent="0">
              <a:buNone/>
              <a:defRPr baseline="0">
                <a:solidFill>
                  <a:srgbClr val="595959"/>
                </a:solidFill>
              </a:defRPr>
            </a:lvl1pPr>
          </a:lstStyle>
          <a:p>
            <a:r>
              <a:rPr lang="en-US" dirty="0"/>
              <a:t>Insert image</a:t>
            </a:r>
          </a:p>
        </p:txBody>
      </p:sp>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val="0"/>
              </a:ext>
            </a:extLst>
          </a:blip>
          <a:srcRect t="22479"/>
          <a:stretch/>
        </p:blipFill>
        <p:spPr>
          <a:xfrm>
            <a:off x="0" y="4357688"/>
            <a:ext cx="4300481" cy="2500312"/>
          </a:xfrm>
          <a:prstGeom prst="rect">
            <a:avLst/>
          </a:prstGeom>
        </p:spPr>
      </p:pic>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val="0"/>
              </a:ext>
            </a:extLst>
          </a:blip>
          <a:srcRect l="46771"/>
          <a:stretch/>
        </p:blipFill>
        <p:spPr>
          <a:xfrm>
            <a:off x="4300483" y="0"/>
            <a:ext cx="4843516" cy="6858000"/>
          </a:xfrm>
          <a:prstGeom prst="rect">
            <a:avLst/>
          </a:prstGeom>
        </p:spPr>
      </p:pic>
      <p:sp>
        <p:nvSpPr>
          <p:cNvPr id="4" name="Text Placeholder 3"/>
          <p:cNvSpPr>
            <a:spLocks noGrp="1"/>
          </p:cNvSpPr>
          <p:nvPr>
            <p:ph type="body" sz="quarter" idx="11" hasCustomPrompt="1"/>
          </p:nvPr>
        </p:nvSpPr>
        <p:spPr>
          <a:xfrm>
            <a:off x="-1" y="4357688"/>
            <a:ext cx="4300483" cy="2500312"/>
          </a:xfrm>
          <a:prstGeom prst="rect">
            <a:avLst/>
          </a:prstGeom>
          <a:noFill/>
        </p:spPr>
        <p:txBody>
          <a:bodyPr vert="horz" anchor="ctr"/>
          <a:lstStyle>
            <a:lvl1pPr marL="0" indent="0" algn="ctr">
              <a:lnSpc>
                <a:spcPct val="100000"/>
              </a:lnSpc>
              <a:buNone/>
              <a:defRPr sz="1800" b="1" i="1" baseline="0">
                <a:solidFill>
                  <a:schemeClr val="bg1"/>
                </a:solidFill>
              </a:defRPr>
            </a:lvl1pPr>
            <a:lvl2pPr>
              <a:defRPr sz="1400"/>
            </a:lvl2pPr>
            <a:lvl3pPr>
              <a:defRPr sz="1400"/>
            </a:lvl3pPr>
            <a:lvl4pPr>
              <a:defRPr sz="1400"/>
            </a:lvl4pPr>
            <a:lvl5pPr>
              <a:defRPr sz="1400"/>
            </a:lvl5pPr>
          </a:lstStyle>
          <a:p>
            <a:pPr lvl="0"/>
            <a:r>
              <a:rPr lang="en-US" dirty="0"/>
              <a:t>Optional Text Area</a:t>
            </a:r>
            <a:br>
              <a:rPr lang="en-US" dirty="0"/>
            </a:br>
            <a:r>
              <a:rPr lang="en-US" dirty="0"/>
              <a:t>Remove Text and </a:t>
            </a:r>
            <a:br>
              <a:rPr lang="en-US" dirty="0"/>
            </a:br>
            <a:r>
              <a:rPr lang="en-US" dirty="0"/>
              <a:t>Yellow box if not utilized</a:t>
            </a:r>
          </a:p>
        </p:txBody>
      </p:sp>
      <p:sp>
        <p:nvSpPr>
          <p:cNvPr id="2" name="Title 1"/>
          <p:cNvSpPr>
            <a:spLocks noGrp="1"/>
          </p:cNvSpPr>
          <p:nvPr>
            <p:ph type="title"/>
          </p:nvPr>
        </p:nvSpPr>
        <p:spPr>
          <a:xfrm>
            <a:off x="4551879" y="365126"/>
            <a:ext cx="4361352" cy="610809"/>
          </a:xfrm>
          <a:prstGeom prst="rect">
            <a:avLst/>
          </a:prstGeom>
        </p:spPr>
        <p:txBody>
          <a:bodyPr/>
          <a:lstStyle>
            <a:lvl1pPr>
              <a:defRPr sz="2600" b="1">
                <a:solidFill>
                  <a:srgbClr val="FFFFFF"/>
                </a:solidFill>
                <a:latin typeface="+mn-lt"/>
              </a:defRPr>
            </a:lvl1pPr>
          </a:lstStyle>
          <a:p>
            <a:r>
              <a:rPr lang="en-US" dirty="0"/>
              <a:t>Click to edit Master title style</a:t>
            </a:r>
          </a:p>
        </p:txBody>
      </p:sp>
      <p:sp>
        <p:nvSpPr>
          <p:cNvPr id="17" name="Text Placeholder 13"/>
          <p:cNvSpPr>
            <a:spLocks noGrp="1"/>
          </p:cNvSpPr>
          <p:nvPr>
            <p:ph type="body" sz="quarter" idx="12" hasCustomPrompt="1"/>
          </p:nvPr>
        </p:nvSpPr>
        <p:spPr>
          <a:xfrm>
            <a:off x="4561520" y="1146775"/>
            <a:ext cx="4372164" cy="500062"/>
          </a:xfrm>
          <a:prstGeom prst="rect">
            <a:avLst/>
          </a:prstGeom>
        </p:spPr>
        <p:txBody>
          <a:bodyPr vert="horz" anchor="ctr"/>
          <a:lstStyle>
            <a:lvl1pPr marL="0" indent="0" algn="l">
              <a:lnSpc>
                <a:spcPct val="100000"/>
              </a:lnSpc>
              <a:buNone/>
              <a:defRPr sz="2000" baseline="0">
                <a:solidFill>
                  <a:schemeClr val="accent6"/>
                </a:solidFill>
              </a:defRPr>
            </a:lvl1pPr>
            <a:lvl2pPr>
              <a:defRPr sz="1400"/>
            </a:lvl2pPr>
            <a:lvl3pPr>
              <a:defRPr sz="1400"/>
            </a:lvl3pPr>
            <a:lvl4pPr>
              <a:defRPr sz="1400"/>
            </a:lvl4pPr>
            <a:lvl5pPr>
              <a:defRPr sz="1400"/>
            </a:lvl5pPr>
          </a:lstStyle>
          <a:p>
            <a:pPr lvl="0"/>
            <a:r>
              <a:rPr lang="en-US" dirty="0"/>
              <a:t>Click to edit subhead</a:t>
            </a:r>
          </a:p>
        </p:txBody>
      </p:sp>
      <p:sp>
        <p:nvSpPr>
          <p:cNvPr id="19" name="Text Placeholder 18"/>
          <p:cNvSpPr>
            <a:spLocks noGrp="1"/>
          </p:cNvSpPr>
          <p:nvPr>
            <p:ph type="body" sz="quarter" idx="13" hasCustomPrompt="1"/>
          </p:nvPr>
        </p:nvSpPr>
        <p:spPr>
          <a:xfrm>
            <a:off x="4553421" y="1927660"/>
            <a:ext cx="4380372" cy="4650064"/>
          </a:xfrm>
          <a:prstGeom prst="rect">
            <a:avLst/>
          </a:prstGeom>
        </p:spPr>
        <p:txBody>
          <a:bodyPr vert="horz"/>
          <a:lstStyle>
            <a:lvl1pPr marL="285750" indent="-285750">
              <a:lnSpc>
                <a:spcPct val="100000"/>
              </a:lnSpc>
              <a:buSzPct val="100000"/>
              <a:buFontTx/>
              <a:buBlip>
                <a:blip r:embed="rId4"/>
              </a:buBlip>
              <a:defRPr sz="1800" baseline="0">
                <a:solidFill>
                  <a:schemeClr val="bg1"/>
                </a:solidFill>
              </a:defRPr>
            </a:lvl1pPr>
            <a:lvl2pPr>
              <a:defRPr sz="1600"/>
            </a:lvl2pPr>
            <a:lvl3pPr>
              <a:defRPr sz="1600"/>
            </a:lvl3pPr>
            <a:lvl4pPr>
              <a:defRPr sz="1600"/>
            </a:lvl4pPr>
            <a:lvl5pPr>
              <a:defRPr sz="1600"/>
            </a:lvl5pPr>
          </a:lstStyle>
          <a:p>
            <a:pPr lvl="0"/>
            <a:r>
              <a:rPr lang="en-US" dirty="0"/>
              <a:t>Enter you content here</a:t>
            </a:r>
          </a:p>
          <a:p>
            <a:pPr lvl="0"/>
            <a:r>
              <a:rPr lang="en-US" dirty="0"/>
              <a:t>Utilize the stylized bullets provided and duplicate them as needed</a:t>
            </a:r>
          </a:p>
        </p:txBody>
      </p:sp>
    </p:spTree>
    <p:extLst>
      <p:ext uri="{BB962C8B-B14F-4D97-AF65-F5344CB8AC3E}">
        <p14:creationId xmlns:p14="http://schemas.microsoft.com/office/powerpoint/2010/main" val="334696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2 Spotlight 2">
    <p:spTree>
      <p:nvGrpSpPr>
        <p:cNvPr id="1" name=""/>
        <p:cNvGrpSpPr/>
        <p:nvPr/>
      </p:nvGrpSpPr>
      <p:grpSpPr>
        <a:xfrm>
          <a:off x="0" y="0"/>
          <a:ext cx="0" cy="0"/>
          <a:chOff x="0" y="0"/>
          <a:chExt cx="0" cy="0"/>
        </a:xfrm>
      </p:grpSpPr>
      <p:sp>
        <p:nvSpPr>
          <p:cNvPr id="15" name="Picture Placeholder 14"/>
          <p:cNvSpPr>
            <a:spLocks noGrp="1"/>
          </p:cNvSpPr>
          <p:nvPr>
            <p:ph type="pic" sz="quarter" idx="10" hasCustomPrompt="1"/>
          </p:nvPr>
        </p:nvSpPr>
        <p:spPr>
          <a:xfrm>
            <a:off x="0" y="0"/>
            <a:ext cx="4300483" cy="6858000"/>
          </a:xfrm>
          <a:prstGeom prst="rect">
            <a:avLst/>
          </a:prstGeom>
        </p:spPr>
        <p:txBody>
          <a:bodyPr vert="horz"/>
          <a:lstStyle>
            <a:lvl1pPr marL="0" indent="0">
              <a:buNone/>
              <a:defRPr baseline="0">
                <a:solidFill>
                  <a:srgbClr val="595959"/>
                </a:solidFill>
              </a:defRPr>
            </a:lvl1pPr>
          </a:lstStyle>
          <a:p>
            <a:r>
              <a:rPr lang="en-US" dirty="0"/>
              <a:t>Insert image</a:t>
            </a:r>
          </a:p>
        </p:txBody>
      </p:sp>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val="0"/>
              </a:ext>
            </a:extLst>
          </a:blip>
          <a:srcRect t="23242"/>
          <a:stretch/>
        </p:blipFill>
        <p:spPr>
          <a:xfrm>
            <a:off x="0" y="4357687"/>
            <a:ext cx="4343215" cy="2500313"/>
          </a:xfrm>
          <a:prstGeom prst="rect">
            <a:avLst/>
          </a:prstGeom>
        </p:spPr>
      </p:pic>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val="0"/>
              </a:ext>
            </a:extLst>
          </a:blip>
          <a:srcRect l="46771"/>
          <a:stretch/>
        </p:blipFill>
        <p:spPr>
          <a:xfrm>
            <a:off x="4300483" y="0"/>
            <a:ext cx="4843516" cy="6858000"/>
          </a:xfrm>
          <a:prstGeom prst="rect">
            <a:avLst/>
          </a:prstGeom>
        </p:spPr>
      </p:pic>
      <p:sp>
        <p:nvSpPr>
          <p:cNvPr id="4" name="Text Placeholder 3"/>
          <p:cNvSpPr>
            <a:spLocks noGrp="1"/>
          </p:cNvSpPr>
          <p:nvPr>
            <p:ph type="body" sz="quarter" idx="11" hasCustomPrompt="1"/>
          </p:nvPr>
        </p:nvSpPr>
        <p:spPr>
          <a:xfrm>
            <a:off x="-1" y="4357688"/>
            <a:ext cx="4300483" cy="2500312"/>
          </a:xfrm>
          <a:prstGeom prst="rect">
            <a:avLst/>
          </a:prstGeom>
          <a:noFill/>
        </p:spPr>
        <p:txBody>
          <a:bodyPr vert="horz" anchor="ctr"/>
          <a:lstStyle>
            <a:lvl1pPr marL="0" indent="0" algn="ctr">
              <a:lnSpc>
                <a:spcPct val="100000"/>
              </a:lnSpc>
              <a:buNone/>
              <a:defRPr sz="1800" b="1" i="1" baseline="0">
                <a:solidFill>
                  <a:schemeClr val="bg1"/>
                </a:solidFill>
              </a:defRPr>
            </a:lvl1pPr>
            <a:lvl2pPr>
              <a:defRPr sz="1400"/>
            </a:lvl2pPr>
            <a:lvl3pPr>
              <a:defRPr sz="1400"/>
            </a:lvl3pPr>
            <a:lvl4pPr>
              <a:defRPr sz="1400"/>
            </a:lvl4pPr>
            <a:lvl5pPr>
              <a:defRPr sz="1400"/>
            </a:lvl5pPr>
          </a:lstStyle>
          <a:p>
            <a:pPr lvl="0"/>
            <a:r>
              <a:rPr lang="en-US" dirty="0"/>
              <a:t>Optional Text Area</a:t>
            </a:r>
            <a:br>
              <a:rPr lang="en-US" dirty="0"/>
            </a:br>
            <a:r>
              <a:rPr lang="en-US" dirty="0"/>
              <a:t>Remove Text and </a:t>
            </a:r>
            <a:br>
              <a:rPr lang="en-US" dirty="0"/>
            </a:br>
            <a:r>
              <a:rPr lang="en-US" dirty="0"/>
              <a:t>Yellow box if not utilized</a:t>
            </a:r>
          </a:p>
        </p:txBody>
      </p:sp>
      <p:sp>
        <p:nvSpPr>
          <p:cNvPr id="2" name="Title 1"/>
          <p:cNvSpPr>
            <a:spLocks noGrp="1"/>
          </p:cNvSpPr>
          <p:nvPr>
            <p:ph type="title"/>
          </p:nvPr>
        </p:nvSpPr>
        <p:spPr>
          <a:xfrm>
            <a:off x="4551879" y="365126"/>
            <a:ext cx="4361352" cy="610809"/>
          </a:xfrm>
          <a:prstGeom prst="rect">
            <a:avLst/>
          </a:prstGeom>
        </p:spPr>
        <p:txBody>
          <a:bodyPr/>
          <a:lstStyle>
            <a:lvl1pPr>
              <a:defRPr sz="2600" b="1">
                <a:solidFill>
                  <a:srgbClr val="FFFFFF"/>
                </a:solidFill>
                <a:latin typeface="+mn-lt"/>
              </a:defRPr>
            </a:lvl1pPr>
          </a:lstStyle>
          <a:p>
            <a:r>
              <a:rPr lang="en-US" dirty="0"/>
              <a:t>Click to edit Master title style</a:t>
            </a:r>
          </a:p>
        </p:txBody>
      </p:sp>
      <p:sp>
        <p:nvSpPr>
          <p:cNvPr id="17" name="Text Placeholder 13"/>
          <p:cNvSpPr>
            <a:spLocks noGrp="1"/>
          </p:cNvSpPr>
          <p:nvPr>
            <p:ph type="body" sz="quarter" idx="12" hasCustomPrompt="1"/>
          </p:nvPr>
        </p:nvSpPr>
        <p:spPr>
          <a:xfrm>
            <a:off x="4561520" y="1146775"/>
            <a:ext cx="4372164" cy="500062"/>
          </a:xfrm>
          <a:prstGeom prst="rect">
            <a:avLst/>
          </a:prstGeom>
        </p:spPr>
        <p:txBody>
          <a:bodyPr vert="horz" anchor="ctr"/>
          <a:lstStyle>
            <a:lvl1pPr marL="0" indent="0" algn="l">
              <a:lnSpc>
                <a:spcPct val="100000"/>
              </a:lnSpc>
              <a:buNone/>
              <a:defRPr sz="2000" baseline="0">
                <a:solidFill>
                  <a:schemeClr val="accent3"/>
                </a:solidFill>
              </a:defRPr>
            </a:lvl1pPr>
            <a:lvl2pPr>
              <a:defRPr sz="1400"/>
            </a:lvl2pPr>
            <a:lvl3pPr>
              <a:defRPr sz="1400"/>
            </a:lvl3pPr>
            <a:lvl4pPr>
              <a:defRPr sz="1400"/>
            </a:lvl4pPr>
            <a:lvl5pPr>
              <a:defRPr sz="1400"/>
            </a:lvl5pPr>
          </a:lstStyle>
          <a:p>
            <a:pPr lvl="0"/>
            <a:r>
              <a:rPr lang="en-US" dirty="0"/>
              <a:t>Click to edit subhead</a:t>
            </a:r>
          </a:p>
        </p:txBody>
      </p:sp>
      <p:sp>
        <p:nvSpPr>
          <p:cNvPr id="19" name="Text Placeholder 18"/>
          <p:cNvSpPr>
            <a:spLocks noGrp="1"/>
          </p:cNvSpPr>
          <p:nvPr>
            <p:ph type="body" sz="quarter" idx="13" hasCustomPrompt="1"/>
          </p:nvPr>
        </p:nvSpPr>
        <p:spPr>
          <a:xfrm>
            <a:off x="4553421" y="1927660"/>
            <a:ext cx="4380372" cy="4650064"/>
          </a:xfrm>
          <a:prstGeom prst="rect">
            <a:avLst/>
          </a:prstGeom>
        </p:spPr>
        <p:txBody>
          <a:bodyPr vert="horz"/>
          <a:lstStyle>
            <a:lvl1pPr marL="285750" indent="-285750">
              <a:lnSpc>
                <a:spcPct val="100000"/>
              </a:lnSpc>
              <a:buSzPct val="100000"/>
              <a:buFontTx/>
              <a:buBlip>
                <a:blip r:embed="rId4"/>
              </a:buBlip>
              <a:defRPr sz="1800" baseline="0">
                <a:solidFill>
                  <a:schemeClr val="bg1"/>
                </a:solidFill>
              </a:defRPr>
            </a:lvl1pPr>
            <a:lvl2pPr>
              <a:defRPr sz="1600"/>
            </a:lvl2pPr>
            <a:lvl3pPr>
              <a:defRPr sz="1600"/>
            </a:lvl3pPr>
            <a:lvl4pPr>
              <a:defRPr sz="1600"/>
            </a:lvl4pPr>
            <a:lvl5pPr>
              <a:defRPr sz="1600"/>
            </a:lvl5pPr>
          </a:lstStyle>
          <a:p>
            <a:pPr lvl="0"/>
            <a:r>
              <a:rPr lang="en-US" dirty="0"/>
              <a:t>Enter you content here</a:t>
            </a:r>
          </a:p>
          <a:p>
            <a:pPr lvl="0"/>
            <a:r>
              <a:rPr lang="en-US" dirty="0"/>
              <a:t>Utilize the stylized bullets provided and duplicate them as needed</a:t>
            </a:r>
          </a:p>
        </p:txBody>
      </p:sp>
    </p:spTree>
    <p:extLst>
      <p:ext uri="{BB962C8B-B14F-4D97-AF65-F5344CB8AC3E}">
        <p14:creationId xmlns:p14="http://schemas.microsoft.com/office/powerpoint/2010/main" val="3967823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with Present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 Placeholder 19"/>
          <p:cNvSpPr>
            <a:spLocks noGrp="1"/>
          </p:cNvSpPr>
          <p:nvPr>
            <p:ph type="body" sz="quarter" idx="16" hasCustomPrompt="1"/>
          </p:nvPr>
        </p:nvSpPr>
        <p:spPr>
          <a:xfrm>
            <a:off x="3703610" y="929796"/>
            <a:ext cx="2947571" cy="345211"/>
          </a:xfrm>
          <a:prstGeom prst="rect">
            <a:avLst/>
          </a:prstGeom>
        </p:spPr>
        <p:txBody>
          <a:bodyPr vert="horz" anchor="t"/>
          <a:lstStyle>
            <a:lvl1pPr marL="0" indent="0" algn="ctr" eaLnBrk="1" fontAlgn="auto" hangingPunct="1">
              <a:lnSpc>
                <a:spcPct val="120000"/>
              </a:lnSpc>
              <a:spcBef>
                <a:spcPts val="0"/>
              </a:spcBef>
              <a:spcAft>
                <a:spcPts val="0"/>
              </a:spcAft>
              <a:buNone/>
              <a:defRPr lang="id-ID" sz="2000" b="0">
                <a:solidFill>
                  <a:srgbClr val="595959"/>
                </a:solidFill>
              </a:defRPr>
            </a:lvl1pPr>
          </a:lstStyle>
          <a:p>
            <a:pPr algn="ctr" eaLnBrk="1" fontAlgn="auto" hangingPunct="1">
              <a:lnSpc>
                <a:spcPct val="120000"/>
              </a:lnSpc>
              <a:spcBef>
                <a:spcPts val="0"/>
              </a:spcBef>
              <a:spcAft>
                <a:spcPts val="0"/>
              </a:spcAft>
              <a:defRPr/>
            </a:pPr>
            <a:r>
              <a:rPr lang="id-ID" sz="825">
                <a:latin typeface="+mn-lt"/>
                <a:ea typeface="+mn-ea"/>
                <a:cs typeface="+mn-cs"/>
              </a:rPr>
              <a:t>Enter Presenter Title (Optional)</a:t>
            </a:r>
          </a:p>
        </p:txBody>
      </p:sp>
      <p:sp>
        <p:nvSpPr>
          <p:cNvPr id="10" name="Text Placeholder 8"/>
          <p:cNvSpPr>
            <a:spLocks noGrp="1"/>
          </p:cNvSpPr>
          <p:nvPr>
            <p:ph type="body" sz="quarter" idx="17" hasCustomPrompt="1"/>
          </p:nvPr>
        </p:nvSpPr>
        <p:spPr>
          <a:xfrm>
            <a:off x="3704386" y="204964"/>
            <a:ext cx="2948503" cy="391949"/>
          </a:xfrm>
          <a:prstGeom prst="rect">
            <a:avLst/>
          </a:prstGeom>
        </p:spPr>
        <p:txBody>
          <a:bodyPr vert="horz" anchor="ctr"/>
          <a:lstStyle>
            <a:lvl1pPr marL="0" indent="0" algn="l">
              <a:buNone/>
              <a:defRPr sz="1400" b="1">
                <a:solidFill>
                  <a:srgbClr val="595959"/>
                </a:solidFill>
              </a:defRPr>
            </a:lvl1pPr>
            <a:lvl2pPr>
              <a:defRPr sz="750"/>
            </a:lvl2pPr>
            <a:lvl3pPr>
              <a:defRPr sz="750"/>
            </a:lvl3pPr>
            <a:lvl4pPr>
              <a:defRPr sz="750"/>
            </a:lvl4pPr>
            <a:lvl5pPr>
              <a:defRPr sz="750"/>
            </a:lvl5pPr>
          </a:lstStyle>
          <a:p>
            <a:pPr lvl="0"/>
            <a:r>
              <a:rPr lang="en-US"/>
              <a:t>Presenter:</a:t>
            </a:r>
          </a:p>
        </p:txBody>
      </p:sp>
      <p:sp>
        <p:nvSpPr>
          <p:cNvPr id="11" name="Picture Placeholder 10"/>
          <p:cNvSpPr>
            <a:spLocks noGrp="1"/>
          </p:cNvSpPr>
          <p:nvPr>
            <p:ph type="pic" sz="quarter" idx="18" hasCustomPrompt="1"/>
          </p:nvPr>
        </p:nvSpPr>
        <p:spPr>
          <a:xfrm>
            <a:off x="2495706" y="266430"/>
            <a:ext cx="981731" cy="989079"/>
          </a:xfrm>
          <a:prstGeom prst="rect">
            <a:avLst/>
          </a:prstGeom>
          <a:ln w="76200" cmpd="sng">
            <a:solidFill>
              <a:srgbClr val="004184"/>
            </a:solidFill>
          </a:ln>
        </p:spPr>
        <p:txBody>
          <a:bodyPr vert="horz"/>
          <a:lstStyle>
            <a:lvl1pPr marL="0" indent="0">
              <a:buNone/>
              <a:defRPr sz="750"/>
            </a:lvl1pPr>
          </a:lstStyle>
          <a:p>
            <a:r>
              <a:rPr lang="en-US"/>
              <a:t>Insert presenter profile picture</a:t>
            </a:r>
          </a:p>
        </p:txBody>
      </p:sp>
      <p:sp>
        <p:nvSpPr>
          <p:cNvPr id="13" name="TextBox 12"/>
          <p:cNvSpPr txBox="1"/>
          <p:nvPr userDrawn="1"/>
        </p:nvSpPr>
        <p:spPr>
          <a:xfrm>
            <a:off x="-1097342" y="4524739"/>
            <a:ext cx="184731" cy="369332"/>
          </a:xfrm>
          <a:prstGeom prst="rect">
            <a:avLst/>
          </a:prstGeom>
          <a:noFill/>
        </p:spPr>
        <p:txBody>
          <a:bodyPr wrap="none" rtlCol="0">
            <a:spAutoFit/>
          </a:bodyPr>
          <a:lstStyle/>
          <a:p>
            <a:endParaRPr lang="en-US"/>
          </a:p>
        </p:txBody>
      </p:sp>
      <p:cxnSp>
        <p:nvCxnSpPr>
          <p:cNvPr id="14" name="Straight Connector 13"/>
          <p:cNvCxnSpPr/>
          <p:nvPr userDrawn="1"/>
        </p:nvCxnSpPr>
        <p:spPr>
          <a:xfrm>
            <a:off x="0" y="1529367"/>
            <a:ext cx="9144000" cy="0"/>
          </a:xfrm>
          <a:prstGeom prst="line">
            <a:avLst/>
          </a:prstGeom>
          <a:ln w="3175" cmpd="sng">
            <a:solidFill>
              <a:srgbClr val="595959"/>
            </a:solidFill>
          </a:ln>
        </p:spPr>
        <p:style>
          <a:lnRef idx="2">
            <a:schemeClr val="accent1"/>
          </a:lnRef>
          <a:fillRef idx="0">
            <a:schemeClr val="accent1"/>
          </a:fillRef>
          <a:effectRef idx="1">
            <a:schemeClr val="accent1"/>
          </a:effectRef>
          <a:fontRef idx="minor">
            <a:schemeClr val="tx1"/>
          </a:fontRef>
        </p:style>
      </p:cxnSp>
      <p:sp>
        <p:nvSpPr>
          <p:cNvPr id="15" name="Text Placeholder 8"/>
          <p:cNvSpPr>
            <a:spLocks noGrp="1"/>
          </p:cNvSpPr>
          <p:nvPr>
            <p:ph type="body" sz="quarter" idx="19" hasCustomPrompt="1"/>
          </p:nvPr>
        </p:nvSpPr>
        <p:spPr>
          <a:xfrm>
            <a:off x="3704386" y="648809"/>
            <a:ext cx="2948503" cy="342633"/>
          </a:xfrm>
          <a:prstGeom prst="rect">
            <a:avLst/>
          </a:prstGeom>
        </p:spPr>
        <p:txBody>
          <a:bodyPr vert="horz" anchor="b"/>
          <a:lstStyle>
            <a:lvl1pPr marL="0" indent="0" algn="l">
              <a:buNone/>
              <a:defRPr sz="1200" b="0">
                <a:solidFill>
                  <a:srgbClr val="595959"/>
                </a:solidFill>
              </a:defRPr>
            </a:lvl1pPr>
            <a:lvl2pPr>
              <a:defRPr sz="750"/>
            </a:lvl2pPr>
            <a:lvl3pPr>
              <a:defRPr sz="750"/>
            </a:lvl3pPr>
            <a:lvl4pPr>
              <a:defRPr sz="750"/>
            </a:lvl4pPr>
            <a:lvl5pPr>
              <a:defRPr sz="750"/>
            </a:lvl5pPr>
          </a:lstStyle>
          <a:p>
            <a:pPr lvl="0"/>
            <a:r>
              <a:rPr lang="en-US"/>
              <a:t>Enter Presenter Name</a:t>
            </a:r>
          </a:p>
        </p:txBody>
      </p:sp>
      <p:sp>
        <p:nvSpPr>
          <p:cNvPr id="16" name="Title 1"/>
          <p:cNvSpPr>
            <a:spLocks noGrp="1"/>
          </p:cNvSpPr>
          <p:nvPr>
            <p:ph type="title" hasCustomPrompt="1"/>
          </p:nvPr>
        </p:nvSpPr>
        <p:spPr>
          <a:xfrm>
            <a:off x="0" y="1634108"/>
            <a:ext cx="9144000" cy="829093"/>
          </a:xfrm>
          <a:prstGeom prst="rect">
            <a:avLst/>
          </a:prstGeom>
        </p:spPr>
        <p:txBody>
          <a:bodyPr vert="horz"/>
          <a:lstStyle>
            <a:lvl1pPr algn="ctr">
              <a:lnSpc>
                <a:spcPct val="100000"/>
              </a:lnSpc>
              <a:defRPr sz="3600" b="1" baseline="0">
                <a:solidFill>
                  <a:srgbClr val="004184"/>
                </a:solidFill>
                <a:latin typeface="+mn-lt"/>
              </a:defRPr>
            </a:lvl1pPr>
          </a:lstStyle>
          <a:p>
            <a:r>
              <a:rPr lang="en-US"/>
              <a:t>Enter agenda heading here</a:t>
            </a:r>
          </a:p>
        </p:txBody>
      </p:sp>
      <p:sp>
        <p:nvSpPr>
          <p:cNvPr id="17" name="TextBox 16"/>
          <p:cNvSpPr txBox="1">
            <a:spLocks noChangeArrowheads="1"/>
          </p:cNvSpPr>
          <p:nvPr userDrawn="1"/>
        </p:nvSpPr>
        <p:spPr bwMode="auto">
          <a:xfrm>
            <a:off x="8332330" y="6515295"/>
            <a:ext cx="647700" cy="196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id-ID" sz="675">
                <a:solidFill>
                  <a:srgbClr val="A6A6A6"/>
                </a:solidFill>
              </a:rPr>
              <a:t> </a:t>
            </a:r>
            <a:fld id="{282B9933-8DE9-A54A-AA6B-7423E8ABC148}" type="slidenum">
              <a:rPr lang="id-ID" sz="675">
                <a:solidFill>
                  <a:srgbClr val="A6A6A6"/>
                </a:solidFill>
              </a:rPr>
              <a:pPr algn="r" eaLnBrk="1" hangingPunct="1"/>
              <a:t>‹#›</a:t>
            </a:fld>
            <a:endParaRPr lang="id-ID" sz="675">
              <a:solidFill>
                <a:srgbClr val="7F7F7F"/>
              </a:solidFill>
            </a:endParaRPr>
          </a:p>
        </p:txBody>
      </p:sp>
      <p:sp>
        <p:nvSpPr>
          <p:cNvPr id="19" name="Text Placeholder 19"/>
          <p:cNvSpPr>
            <a:spLocks noGrp="1"/>
          </p:cNvSpPr>
          <p:nvPr>
            <p:ph type="body" sz="quarter" idx="11" hasCustomPrompt="1"/>
          </p:nvPr>
        </p:nvSpPr>
        <p:spPr>
          <a:xfrm>
            <a:off x="694356" y="2512805"/>
            <a:ext cx="7756040" cy="389697"/>
          </a:xfrm>
          <a:prstGeom prst="rect">
            <a:avLst/>
          </a:prstGeom>
        </p:spPr>
        <p:txBody>
          <a:bodyPr vert="horz"/>
          <a:lstStyle>
            <a:lvl1pPr marL="0" indent="0" algn="ctr">
              <a:buNone/>
              <a:defRPr sz="2000" b="0" baseline="0">
                <a:solidFill>
                  <a:srgbClr val="004184"/>
                </a:solidFill>
              </a:defRPr>
            </a:lvl1pPr>
          </a:lstStyle>
          <a:p>
            <a:pPr lvl="0"/>
            <a:r>
              <a:rPr lang="en-US"/>
              <a:t>Enter agenda item</a:t>
            </a:r>
          </a:p>
        </p:txBody>
      </p:sp>
      <p:sp>
        <p:nvSpPr>
          <p:cNvPr id="20" name="Text Placeholder 19"/>
          <p:cNvSpPr>
            <a:spLocks noGrp="1"/>
          </p:cNvSpPr>
          <p:nvPr>
            <p:ph type="body" sz="quarter" idx="12" hasCustomPrompt="1"/>
          </p:nvPr>
        </p:nvSpPr>
        <p:spPr>
          <a:xfrm>
            <a:off x="694356" y="3065442"/>
            <a:ext cx="7756040" cy="389697"/>
          </a:xfrm>
          <a:prstGeom prst="rect">
            <a:avLst/>
          </a:prstGeom>
        </p:spPr>
        <p:txBody>
          <a:bodyPr vert="horz"/>
          <a:lstStyle>
            <a:lvl1pPr marL="0" indent="0" algn="ctr">
              <a:buNone/>
              <a:defRPr sz="2000" b="0" baseline="0">
                <a:solidFill>
                  <a:srgbClr val="004184"/>
                </a:solidFill>
              </a:defRPr>
            </a:lvl1pPr>
          </a:lstStyle>
          <a:p>
            <a:pPr lvl="0"/>
            <a:r>
              <a:rPr lang="en-US"/>
              <a:t>Enter agenda item</a:t>
            </a:r>
          </a:p>
        </p:txBody>
      </p:sp>
      <p:sp>
        <p:nvSpPr>
          <p:cNvPr id="21" name="Text Placeholder 19"/>
          <p:cNvSpPr>
            <a:spLocks noGrp="1"/>
          </p:cNvSpPr>
          <p:nvPr>
            <p:ph type="body" sz="quarter" idx="13" hasCustomPrompt="1"/>
          </p:nvPr>
        </p:nvSpPr>
        <p:spPr>
          <a:xfrm>
            <a:off x="694356" y="3618081"/>
            <a:ext cx="7756040" cy="389697"/>
          </a:xfrm>
          <a:prstGeom prst="rect">
            <a:avLst/>
          </a:prstGeom>
        </p:spPr>
        <p:txBody>
          <a:bodyPr vert="horz"/>
          <a:lstStyle>
            <a:lvl1pPr marL="0" indent="0" algn="ctr" eaLnBrk="1" hangingPunct="1">
              <a:buNone/>
              <a:defRPr sz="2000" b="0" baseline="0">
                <a:solidFill>
                  <a:srgbClr val="004184"/>
                </a:solidFill>
              </a:defRPr>
            </a:lvl1pPr>
          </a:lstStyle>
          <a:p>
            <a:pPr lvl="0"/>
            <a:r>
              <a:rPr lang="en-US"/>
              <a:t>Enter agenda item</a:t>
            </a:r>
          </a:p>
        </p:txBody>
      </p:sp>
      <p:sp>
        <p:nvSpPr>
          <p:cNvPr id="22" name="Text Placeholder 19"/>
          <p:cNvSpPr>
            <a:spLocks noGrp="1"/>
          </p:cNvSpPr>
          <p:nvPr>
            <p:ph type="body" sz="quarter" idx="14" hasCustomPrompt="1"/>
          </p:nvPr>
        </p:nvSpPr>
        <p:spPr>
          <a:xfrm>
            <a:off x="694356" y="4170718"/>
            <a:ext cx="7756040" cy="389697"/>
          </a:xfrm>
          <a:prstGeom prst="rect">
            <a:avLst/>
          </a:prstGeom>
        </p:spPr>
        <p:txBody>
          <a:bodyPr vert="horz"/>
          <a:lstStyle>
            <a:lvl1pPr marL="0" marR="0" indent="0" algn="ctr" defTabSz="685800" rtl="0" eaLnBrk="1" fontAlgn="base" latinLnBrk="0" hangingPunct="1">
              <a:lnSpc>
                <a:spcPct val="90000"/>
              </a:lnSpc>
              <a:spcBef>
                <a:spcPts val="750"/>
              </a:spcBef>
              <a:spcAft>
                <a:spcPct val="0"/>
              </a:spcAft>
              <a:buClrTx/>
              <a:buSzTx/>
              <a:buFont typeface="Arial" charset="0"/>
              <a:buNone/>
              <a:tabLst/>
              <a:defRPr sz="2000" b="0" baseline="0">
                <a:solidFill>
                  <a:srgbClr val="004184"/>
                </a:solidFill>
              </a:defRPr>
            </a:lvl1pPr>
          </a:lstStyle>
          <a:p>
            <a:pPr lvl="0"/>
            <a:r>
              <a:rPr lang="en-US"/>
              <a:t>Enter agenda item</a:t>
            </a:r>
          </a:p>
        </p:txBody>
      </p:sp>
      <p:sp>
        <p:nvSpPr>
          <p:cNvPr id="23" name="Text Placeholder 19"/>
          <p:cNvSpPr>
            <a:spLocks noGrp="1"/>
          </p:cNvSpPr>
          <p:nvPr>
            <p:ph type="body" sz="quarter" idx="15" hasCustomPrompt="1"/>
          </p:nvPr>
        </p:nvSpPr>
        <p:spPr>
          <a:xfrm>
            <a:off x="694356" y="4729101"/>
            <a:ext cx="7756040" cy="389697"/>
          </a:xfrm>
          <a:prstGeom prst="rect">
            <a:avLst/>
          </a:prstGeom>
        </p:spPr>
        <p:txBody>
          <a:bodyPr vert="horz"/>
          <a:lstStyle>
            <a:lvl1pPr marL="0" marR="0" indent="0" algn="ctr" defTabSz="685800" rtl="0" eaLnBrk="1" fontAlgn="base" latinLnBrk="0" hangingPunct="1">
              <a:lnSpc>
                <a:spcPct val="90000"/>
              </a:lnSpc>
              <a:spcBef>
                <a:spcPts val="750"/>
              </a:spcBef>
              <a:spcAft>
                <a:spcPct val="0"/>
              </a:spcAft>
              <a:buClrTx/>
              <a:buSzTx/>
              <a:buFont typeface="Arial" charset="0"/>
              <a:buNone/>
              <a:tabLst/>
              <a:defRPr sz="2000" b="0" baseline="0">
                <a:solidFill>
                  <a:srgbClr val="004184"/>
                </a:solidFill>
              </a:defRPr>
            </a:lvl1pPr>
          </a:lstStyle>
          <a:p>
            <a:pPr lvl="0"/>
            <a:r>
              <a:rPr lang="en-US"/>
              <a:t>Enter agenda item</a:t>
            </a:r>
          </a:p>
          <a:p>
            <a:pPr algn="ctr" eaLnBrk="1" hangingPunct="1"/>
            <a:endParaRPr lang="en-GB" sz="1350">
              <a:solidFill>
                <a:schemeClr val="bg1"/>
              </a:solidFill>
            </a:endParaRPr>
          </a:p>
        </p:txBody>
      </p:sp>
    </p:spTree>
    <p:extLst>
      <p:ext uri="{BB962C8B-B14F-4D97-AF65-F5344CB8AC3E}">
        <p14:creationId xmlns:p14="http://schemas.microsoft.com/office/powerpoint/2010/main" val="347185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3 Spotlight">
    <p:spTree>
      <p:nvGrpSpPr>
        <p:cNvPr id="1" name=""/>
        <p:cNvGrpSpPr/>
        <p:nvPr/>
      </p:nvGrpSpPr>
      <p:grpSpPr>
        <a:xfrm>
          <a:off x="0" y="0"/>
          <a:ext cx="0" cy="0"/>
          <a:chOff x="0" y="0"/>
          <a:chExt cx="0" cy="0"/>
        </a:xfrm>
      </p:grpSpPr>
      <p:sp>
        <p:nvSpPr>
          <p:cNvPr id="5" name="Picture Placeholder 14"/>
          <p:cNvSpPr>
            <a:spLocks noGrp="1"/>
          </p:cNvSpPr>
          <p:nvPr>
            <p:ph type="pic" sz="quarter" idx="10" hasCustomPrompt="1"/>
          </p:nvPr>
        </p:nvSpPr>
        <p:spPr>
          <a:xfrm>
            <a:off x="0" y="0"/>
            <a:ext cx="2580723" cy="6858000"/>
          </a:xfrm>
          <a:prstGeom prst="rect">
            <a:avLst/>
          </a:prstGeom>
        </p:spPr>
        <p:txBody>
          <a:bodyPr vert="horz"/>
          <a:lstStyle>
            <a:lvl1pPr marL="0" indent="0">
              <a:buNone/>
              <a:defRPr baseline="0">
                <a:solidFill>
                  <a:srgbClr val="595959"/>
                </a:solidFill>
              </a:defRPr>
            </a:lvl1pPr>
          </a:lstStyle>
          <a:p>
            <a:r>
              <a:rPr lang="en-US" dirty="0"/>
              <a:t>Insert image</a:t>
            </a:r>
          </a:p>
        </p:txBody>
      </p:sp>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val="0"/>
              </a:ext>
            </a:extLst>
          </a:blip>
          <a:srcRect l="27294"/>
          <a:stretch/>
        </p:blipFill>
        <p:spPr>
          <a:xfrm>
            <a:off x="2528159" y="0"/>
            <a:ext cx="6615840" cy="6858000"/>
          </a:xfrm>
          <a:prstGeom prst="rect">
            <a:avLst/>
          </a:prstGeom>
        </p:spPr>
      </p:pic>
      <p:sp>
        <p:nvSpPr>
          <p:cNvPr id="7" name="Title 1"/>
          <p:cNvSpPr>
            <a:spLocks noGrp="1"/>
          </p:cNvSpPr>
          <p:nvPr>
            <p:ph type="title"/>
          </p:nvPr>
        </p:nvSpPr>
        <p:spPr>
          <a:xfrm>
            <a:off x="2819473" y="365126"/>
            <a:ext cx="6032659" cy="610809"/>
          </a:xfrm>
          <a:prstGeom prst="rect">
            <a:avLst/>
          </a:prstGeom>
        </p:spPr>
        <p:txBody>
          <a:bodyPr/>
          <a:lstStyle>
            <a:lvl1pPr>
              <a:defRPr sz="2600" b="1">
                <a:solidFill>
                  <a:srgbClr val="FFFFFF"/>
                </a:solidFill>
                <a:latin typeface="+mn-lt"/>
              </a:defRPr>
            </a:lvl1pPr>
          </a:lstStyle>
          <a:p>
            <a:r>
              <a:rPr lang="en-US" dirty="0"/>
              <a:t>Click to edit Master title style</a:t>
            </a:r>
          </a:p>
        </p:txBody>
      </p:sp>
      <p:sp>
        <p:nvSpPr>
          <p:cNvPr id="12" name="Text Placeholder 18"/>
          <p:cNvSpPr>
            <a:spLocks noGrp="1"/>
          </p:cNvSpPr>
          <p:nvPr>
            <p:ph type="body" sz="quarter" idx="13" hasCustomPrompt="1"/>
          </p:nvPr>
        </p:nvSpPr>
        <p:spPr>
          <a:xfrm>
            <a:off x="2819473" y="1927660"/>
            <a:ext cx="6026280" cy="4650064"/>
          </a:xfrm>
          <a:prstGeom prst="rect">
            <a:avLst/>
          </a:prstGeom>
        </p:spPr>
        <p:txBody>
          <a:bodyPr vert="horz"/>
          <a:lstStyle>
            <a:lvl1pPr marL="285750" indent="-285750">
              <a:lnSpc>
                <a:spcPct val="100000"/>
              </a:lnSpc>
              <a:buClrTx/>
              <a:buSzPct val="100000"/>
              <a:buFontTx/>
              <a:buBlip>
                <a:blip r:embed="rId3"/>
              </a:buBlip>
              <a:defRPr sz="1800" baseline="0">
                <a:solidFill>
                  <a:schemeClr val="bg1"/>
                </a:solidFill>
              </a:defRPr>
            </a:lvl1pPr>
            <a:lvl2pPr>
              <a:defRPr sz="1600"/>
            </a:lvl2pPr>
            <a:lvl3pPr>
              <a:defRPr sz="1600"/>
            </a:lvl3pPr>
            <a:lvl4pPr>
              <a:defRPr sz="1600"/>
            </a:lvl4pPr>
            <a:lvl5pPr>
              <a:defRPr sz="1600"/>
            </a:lvl5pPr>
          </a:lstStyle>
          <a:p>
            <a:pPr lvl="0"/>
            <a:r>
              <a:rPr lang="en-US" dirty="0"/>
              <a:t>Enter you content here</a:t>
            </a:r>
          </a:p>
          <a:p>
            <a:pPr lvl="0"/>
            <a:r>
              <a:rPr lang="en-US" dirty="0"/>
              <a:t>Utilize the stylized bullets provided and duplicate them as needed</a:t>
            </a:r>
          </a:p>
        </p:txBody>
      </p:sp>
      <p:sp>
        <p:nvSpPr>
          <p:cNvPr id="14" name="Text Placeholder 13"/>
          <p:cNvSpPr>
            <a:spLocks noGrp="1"/>
          </p:cNvSpPr>
          <p:nvPr>
            <p:ph type="body" sz="quarter" idx="12" hasCustomPrompt="1"/>
          </p:nvPr>
        </p:nvSpPr>
        <p:spPr>
          <a:xfrm>
            <a:off x="2819473" y="1146775"/>
            <a:ext cx="4432556" cy="500062"/>
          </a:xfrm>
          <a:prstGeom prst="rect">
            <a:avLst/>
          </a:prstGeom>
        </p:spPr>
        <p:txBody>
          <a:bodyPr vert="horz" anchor="ctr"/>
          <a:lstStyle>
            <a:lvl1pPr marL="0" indent="0" algn="l">
              <a:lnSpc>
                <a:spcPct val="100000"/>
              </a:lnSpc>
              <a:buNone/>
              <a:defRPr sz="2000" baseline="0">
                <a:solidFill>
                  <a:schemeClr val="accent6"/>
                </a:solidFill>
              </a:defRPr>
            </a:lvl1pPr>
            <a:lvl2pPr>
              <a:defRPr sz="1400"/>
            </a:lvl2pPr>
            <a:lvl3pPr>
              <a:defRPr sz="1400"/>
            </a:lvl3pPr>
            <a:lvl4pPr>
              <a:defRPr sz="1400"/>
            </a:lvl4pPr>
            <a:lvl5pPr>
              <a:defRPr sz="1400"/>
            </a:lvl5pPr>
          </a:lstStyle>
          <a:p>
            <a:pPr lvl="0"/>
            <a:r>
              <a:rPr lang="en-US" dirty="0"/>
              <a:t>Click to edit subhead</a:t>
            </a:r>
          </a:p>
        </p:txBody>
      </p:sp>
    </p:spTree>
    <p:extLst>
      <p:ext uri="{BB962C8B-B14F-4D97-AF65-F5344CB8AC3E}">
        <p14:creationId xmlns:p14="http://schemas.microsoft.com/office/powerpoint/2010/main" val="222066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estions &amp; Contact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userDrawn="1"/>
        </p:nvPicPr>
        <p:blipFill rotWithShape="1">
          <a:blip r:embed="rId3" cstate="email">
            <a:extLst>
              <a:ext uri="{28A0092B-C50C-407E-A947-70E740481C1C}">
                <a14:useLocalDpi xmlns:a14="http://schemas.microsoft.com/office/drawing/2010/main" val="0"/>
              </a:ext>
            </a:extLst>
          </a:blip>
          <a:srcRect t="18056" b="75071"/>
          <a:stretch/>
        </p:blipFill>
        <p:spPr>
          <a:xfrm>
            <a:off x="0" y="1238250"/>
            <a:ext cx="9144000" cy="471326"/>
          </a:xfrm>
          <a:prstGeom prst="rect">
            <a:avLst/>
          </a:prstGeom>
        </p:spPr>
      </p:pic>
      <p:sp>
        <p:nvSpPr>
          <p:cNvPr id="24" name="Picture Placeholder 22"/>
          <p:cNvSpPr>
            <a:spLocks noGrp="1"/>
          </p:cNvSpPr>
          <p:nvPr>
            <p:ph type="pic" sz="quarter" idx="11" hasCustomPrompt="1"/>
          </p:nvPr>
        </p:nvSpPr>
        <p:spPr>
          <a:xfrm>
            <a:off x="3601742" y="1846443"/>
            <a:ext cx="1986257" cy="1598643"/>
          </a:xfrm>
          <a:prstGeom prst="rect">
            <a:avLst/>
          </a:prstGeom>
        </p:spPr>
        <p:txBody>
          <a:bodyPr vert="horz"/>
          <a:lstStyle>
            <a:lvl1pPr marL="0" indent="0">
              <a:buNone/>
              <a:defRPr sz="1800" baseline="0">
                <a:solidFill>
                  <a:srgbClr val="595959"/>
                </a:solidFill>
              </a:defRPr>
            </a:lvl1pPr>
          </a:lstStyle>
          <a:p>
            <a:r>
              <a:rPr lang="en-US" dirty="0"/>
              <a:t>Insert profile picture</a:t>
            </a:r>
          </a:p>
        </p:txBody>
      </p:sp>
      <p:sp>
        <p:nvSpPr>
          <p:cNvPr id="2" name="Title 1"/>
          <p:cNvSpPr>
            <a:spLocks noGrp="1"/>
          </p:cNvSpPr>
          <p:nvPr>
            <p:ph type="title" hasCustomPrompt="1"/>
          </p:nvPr>
        </p:nvSpPr>
        <p:spPr>
          <a:xfrm>
            <a:off x="0" y="272277"/>
            <a:ext cx="9144000" cy="973637"/>
          </a:xfrm>
          <a:prstGeom prst="rect">
            <a:avLst/>
          </a:prstGeom>
        </p:spPr>
        <p:txBody>
          <a:bodyPr vert="horz"/>
          <a:lstStyle>
            <a:lvl1pPr algn="ctr">
              <a:lnSpc>
                <a:spcPct val="100000"/>
              </a:lnSpc>
              <a:defRPr sz="4000" b="1" baseline="0">
                <a:solidFill>
                  <a:srgbClr val="004184"/>
                </a:solidFill>
                <a:latin typeface="+mn-lt"/>
              </a:defRPr>
            </a:lvl1pPr>
          </a:lstStyle>
          <a:p>
            <a:r>
              <a:rPr lang="en-US" dirty="0"/>
              <a:t>Enter Questions &amp; Contact Heading</a:t>
            </a:r>
          </a:p>
        </p:txBody>
      </p:sp>
      <p:sp>
        <p:nvSpPr>
          <p:cNvPr id="37" name="Text Placeholder 32"/>
          <p:cNvSpPr>
            <a:spLocks noGrp="1"/>
          </p:cNvSpPr>
          <p:nvPr>
            <p:ph type="body" sz="quarter" idx="19" hasCustomPrompt="1"/>
          </p:nvPr>
        </p:nvSpPr>
        <p:spPr>
          <a:xfrm>
            <a:off x="3598606" y="3617296"/>
            <a:ext cx="2000586" cy="533167"/>
          </a:xfrm>
          <a:prstGeom prst="rect">
            <a:avLst/>
          </a:prstGeom>
        </p:spPr>
        <p:txBody>
          <a:bodyPr vert="horz"/>
          <a:lstStyle>
            <a:lvl1pPr marL="0" indent="0">
              <a:lnSpc>
                <a:spcPct val="100000"/>
              </a:lnSpc>
              <a:spcBef>
                <a:spcPts val="0"/>
              </a:spcBef>
              <a:buNone/>
              <a:defRPr sz="1400" baseline="0">
                <a:solidFill>
                  <a:srgbClr val="595959"/>
                </a:solidFill>
                <a:latin typeface="+mn-lt"/>
              </a:defRPr>
            </a:lvl1pPr>
          </a:lstStyle>
          <a:p>
            <a:pPr lvl="0"/>
            <a:r>
              <a:rPr lang="en-US" dirty="0"/>
              <a:t>Enter Your Role/ Title</a:t>
            </a:r>
          </a:p>
        </p:txBody>
      </p:sp>
      <p:sp>
        <p:nvSpPr>
          <p:cNvPr id="32" name="Text Placeholder 3"/>
          <p:cNvSpPr>
            <a:spLocks noGrp="1"/>
          </p:cNvSpPr>
          <p:nvPr>
            <p:ph type="body" sz="quarter" idx="26" hasCustomPrompt="1"/>
          </p:nvPr>
        </p:nvSpPr>
        <p:spPr>
          <a:xfrm>
            <a:off x="3598607" y="4314081"/>
            <a:ext cx="2049756" cy="371485"/>
          </a:xfrm>
          <a:prstGeom prst="rect">
            <a:avLst/>
          </a:prstGeom>
        </p:spPr>
        <p:txBody>
          <a:bodyPr vert="horz" anchor="ctr"/>
          <a:lstStyle>
            <a:lvl1pPr marL="0" indent="0">
              <a:lnSpc>
                <a:spcPct val="100000"/>
              </a:lnSpc>
              <a:buNone/>
              <a:defRPr sz="1400" b="0" baseline="0">
                <a:solidFill>
                  <a:srgbClr val="595959"/>
                </a:solidFill>
              </a:defRPr>
            </a:lvl1pPr>
            <a:lvl2pPr>
              <a:defRPr sz="1000"/>
            </a:lvl2pPr>
            <a:lvl3pPr>
              <a:defRPr sz="1000"/>
            </a:lvl3pPr>
            <a:lvl4pPr>
              <a:defRPr sz="1000"/>
            </a:lvl4pPr>
            <a:lvl5pPr>
              <a:defRPr sz="1000"/>
            </a:lvl5pPr>
          </a:lstStyle>
          <a:p>
            <a:pPr lvl="0"/>
            <a:r>
              <a:rPr lang="en-US" dirty="0"/>
              <a:t>(###) ###-####</a:t>
            </a:r>
          </a:p>
        </p:txBody>
      </p:sp>
      <p:sp>
        <p:nvSpPr>
          <p:cNvPr id="34" name="Text Placeholder 3"/>
          <p:cNvSpPr>
            <a:spLocks noGrp="1"/>
          </p:cNvSpPr>
          <p:nvPr>
            <p:ph type="body" sz="quarter" idx="27" hasCustomPrompt="1"/>
          </p:nvPr>
        </p:nvSpPr>
        <p:spPr>
          <a:xfrm>
            <a:off x="3598606" y="4822226"/>
            <a:ext cx="2049757" cy="442491"/>
          </a:xfrm>
          <a:prstGeom prst="rect">
            <a:avLst/>
          </a:prstGeom>
        </p:spPr>
        <p:txBody>
          <a:bodyPr vert="horz" anchor="ctr"/>
          <a:lstStyle>
            <a:lvl1pPr marL="0" indent="0">
              <a:lnSpc>
                <a:spcPct val="100000"/>
              </a:lnSpc>
              <a:buNone/>
              <a:defRPr sz="1400" b="0" baseline="0">
                <a:solidFill>
                  <a:srgbClr val="595959"/>
                </a:solidFill>
              </a:defRPr>
            </a:lvl1pPr>
            <a:lvl2pPr>
              <a:defRPr sz="1000"/>
            </a:lvl2pPr>
            <a:lvl3pPr>
              <a:defRPr sz="1000"/>
            </a:lvl3pPr>
            <a:lvl4pPr>
              <a:defRPr sz="1000"/>
            </a:lvl4pPr>
            <a:lvl5pPr>
              <a:defRPr sz="1000"/>
            </a:lvl5pPr>
          </a:lstStyle>
          <a:p>
            <a:pPr lvl="0"/>
            <a:r>
              <a:rPr lang="en-US" dirty="0" err="1"/>
              <a:t>youremail@ena.com</a:t>
            </a:r>
            <a:endParaRPr lang="en-US" dirty="0"/>
          </a:p>
        </p:txBody>
      </p:sp>
      <p:sp>
        <p:nvSpPr>
          <p:cNvPr id="40" name="TextBox 39"/>
          <p:cNvSpPr txBox="1"/>
          <p:nvPr userDrawn="1"/>
        </p:nvSpPr>
        <p:spPr>
          <a:xfrm>
            <a:off x="3598606" y="4636775"/>
            <a:ext cx="837636" cy="276999"/>
          </a:xfrm>
          <a:prstGeom prst="rect">
            <a:avLst/>
          </a:prstGeom>
          <a:noFill/>
        </p:spPr>
        <p:txBody>
          <a:bodyPr wrap="square" rtlCol="0">
            <a:spAutoFit/>
          </a:bodyPr>
          <a:lstStyle/>
          <a:p>
            <a:r>
              <a:rPr lang="en-US" sz="1200" b="1" dirty="0">
                <a:solidFill>
                  <a:srgbClr val="595959"/>
                </a:solidFill>
                <a:latin typeface="+mn-lt"/>
              </a:rPr>
              <a:t>E-mail:</a:t>
            </a:r>
          </a:p>
        </p:txBody>
      </p:sp>
      <p:sp>
        <p:nvSpPr>
          <p:cNvPr id="41" name="TextBox 40"/>
          <p:cNvSpPr txBox="1"/>
          <p:nvPr userDrawn="1"/>
        </p:nvSpPr>
        <p:spPr>
          <a:xfrm>
            <a:off x="3598606" y="4099663"/>
            <a:ext cx="848643" cy="276999"/>
          </a:xfrm>
          <a:prstGeom prst="rect">
            <a:avLst/>
          </a:prstGeom>
          <a:noFill/>
        </p:spPr>
        <p:txBody>
          <a:bodyPr wrap="square" rtlCol="0">
            <a:spAutoFit/>
          </a:bodyPr>
          <a:lstStyle/>
          <a:p>
            <a:r>
              <a:rPr lang="en-US" sz="1200" b="1" dirty="0">
                <a:solidFill>
                  <a:srgbClr val="595959"/>
                </a:solidFill>
                <a:latin typeface="+mn-lt"/>
              </a:rPr>
              <a:t>Phone:</a:t>
            </a:r>
          </a:p>
        </p:txBody>
      </p:sp>
      <p:sp>
        <p:nvSpPr>
          <p:cNvPr id="48" name="Text Placeholder 26"/>
          <p:cNvSpPr>
            <a:spLocks noGrp="1"/>
          </p:cNvSpPr>
          <p:nvPr>
            <p:ph type="body" sz="quarter" idx="30" hasCustomPrompt="1"/>
          </p:nvPr>
        </p:nvSpPr>
        <p:spPr>
          <a:xfrm>
            <a:off x="3604275" y="3167285"/>
            <a:ext cx="1986322" cy="414668"/>
          </a:xfrm>
          <a:prstGeom prst="rect">
            <a:avLst/>
          </a:prstGeom>
          <a:solidFill>
            <a:srgbClr val="004184"/>
          </a:solidFill>
        </p:spPr>
        <p:txBody>
          <a:bodyPr vert="horz" anchor="ctr"/>
          <a:lstStyle>
            <a:lvl1pPr marL="0" indent="0" algn="ctr">
              <a:lnSpc>
                <a:spcPct val="100000"/>
              </a:lnSpc>
              <a:buNone/>
              <a:defRPr sz="1400" b="1" baseline="0">
                <a:solidFill>
                  <a:srgbClr val="FFFFFF"/>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Enter Your Name</a:t>
            </a:r>
          </a:p>
        </p:txBody>
      </p:sp>
      <p:sp>
        <p:nvSpPr>
          <p:cNvPr id="13" name="TextBox 12"/>
          <p:cNvSpPr txBox="1">
            <a:spLocks noChangeArrowheads="1"/>
          </p:cNvSpPr>
          <p:nvPr userDrawn="1"/>
        </p:nvSpPr>
        <p:spPr bwMode="auto">
          <a:xfrm>
            <a:off x="8332330" y="6515294"/>
            <a:ext cx="64770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id-ID" sz="900" dirty="0">
                <a:solidFill>
                  <a:srgbClr val="A6A6A6"/>
                </a:solidFill>
              </a:rPr>
              <a:t> </a:t>
            </a:r>
            <a:fld id="{282B9933-8DE9-A54A-AA6B-7423E8ABC148}" type="slidenum">
              <a:rPr lang="id-ID" sz="900">
                <a:solidFill>
                  <a:srgbClr val="A6A6A6"/>
                </a:solidFill>
              </a:rPr>
              <a:pPr algn="r" eaLnBrk="1" hangingPunct="1"/>
              <a:t>‹#›</a:t>
            </a:fld>
            <a:endParaRPr lang="id-ID" sz="900" dirty="0">
              <a:solidFill>
                <a:srgbClr val="7F7F7F"/>
              </a:solidFill>
            </a:endParaRPr>
          </a:p>
        </p:txBody>
      </p:sp>
    </p:spTree>
    <p:extLst>
      <p:ext uri="{BB962C8B-B14F-4D97-AF65-F5344CB8AC3E}">
        <p14:creationId xmlns:p14="http://schemas.microsoft.com/office/powerpoint/2010/main" val="2351786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estions &amp; Contact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0" y="272277"/>
            <a:ext cx="9144000" cy="973637"/>
          </a:xfrm>
          <a:prstGeom prst="rect">
            <a:avLst/>
          </a:prstGeom>
        </p:spPr>
        <p:txBody>
          <a:bodyPr vert="horz"/>
          <a:lstStyle>
            <a:lvl1pPr algn="ctr">
              <a:lnSpc>
                <a:spcPct val="100000"/>
              </a:lnSpc>
              <a:defRPr sz="4000" b="1">
                <a:solidFill>
                  <a:srgbClr val="004184"/>
                </a:solidFill>
                <a:latin typeface="+mn-lt"/>
              </a:defRPr>
            </a:lvl1pPr>
          </a:lstStyle>
          <a:p>
            <a:r>
              <a:rPr lang="en-US" dirty="0"/>
              <a:t>Enter Questions &amp; Contact Heading</a:t>
            </a:r>
          </a:p>
        </p:txBody>
      </p:sp>
      <p:sp>
        <p:nvSpPr>
          <p:cNvPr id="20" name="Picture Placeholder 22">
            <a:extLst>
              <a:ext uri="{FF2B5EF4-FFF2-40B4-BE49-F238E27FC236}">
                <a16:creationId xmlns:a16="http://schemas.microsoft.com/office/drawing/2014/main" id="{6D44BF5A-E383-9845-A227-D5EC763F26BA}"/>
              </a:ext>
            </a:extLst>
          </p:cNvPr>
          <p:cNvSpPr>
            <a:spLocks noGrp="1"/>
          </p:cNvSpPr>
          <p:nvPr>
            <p:ph type="pic" sz="quarter" idx="31" hasCustomPrompt="1"/>
          </p:nvPr>
        </p:nvSpPr>
        <p:spPr>
          <a:xfrm>
            <a:off x="5036842" y="1846443"/>
            <a:ext cx="1986257" cy="1598643"/>
          </a:xfrm>
          <a:prstGeom prst="rect">
            <a:avLst/>
          </a:prstGeom>
        </p:spPr>
        <p:txBody>
          <a:bodyPr vert="horz"/>
          <a:lstStyle>
            <a:lvl1pPr marL="0" indent="0">
              <a:buNone/>
              <a:defRPr sz="1800" baseline="0">
                <a:solidFill>
                  <a:srgbClr val="595959"/>
                </a:solidFill>
              </a:defRPr>
            </a:lvl1pPr>
          </a:lstStyle>
          <a:p>
            <a:r>
              <a:rPr lang="en-US" dirty="0"/>
              <a:t>Insert profile picture</a:t>
            </a:r>
          </a:p>
        </p:txBody>
      </p:sp>
      <p:sp>
        <p:nvSpPr>
          <p:cNvPr id="22" name="Text Placeholder 32">
            <a:extLst>
              <a:ext uri="{FF2B5EF4-FFF2-40B4-BE49-F238E27FC236}">
                <a16:creationId xmlns:a16="http://schemas.microsoft.com/office/drawing/2014/main" id="{20DAFCF9-B47C-EB41-B0F9-A25F9A12AA3F}"/>
              </a:ext>
            </a:extLst>
          </p:cNvPr>
          <p:cNvSpPr>
            <a:spLocks noGrp="1"/>
          </p:cNvSpPr>
          <p:nvPr>
            <p:ph type="body" sz="quarter" idx="32" hasCustomPrompt="1"/>
          </p:nvPr>
        </p:nvSpPr>
        <p:spPr>
          <a:xfrm>
            <a:off x="5033706" y="3617296"/>
            <a:ext cx="2000586" cy="533167"/>
          </a:xfrm>
          <a:prstGeom prst="rect">
            <a:avLst/>
          </a:prstGeom>
        </p:spPr>
        <p:txBody>
          <a:bodyPr vert="horz"/>
          <a:lstStyle>
            <a:lvl1pPr marL="0" indent="0">
              <a:lnSpc>
                <a:spcPct val="100000"/>
              </a:lnSpc>
              <a:spcBef>
                <a:spcPts val="0"/>
              </a:spcBef>
              <a:buNone/>
              <a:defRPr sz="1400" baseline="0">
                <a:solidFill>
                  <a:srgbClr val="595959"/>
                </a:solidFill>
                <a:latin typeface="+mn-lt"/>
              </a:defRPr>
            </a:lvl1pPr>
          </a:lstStyle>
          <a:p>
            <a:pPr lvl="0"/>
            <a:r>
              <a:rPr lang="en-US" dirty="0"/>
              <a:t>Enter Your Role/ Title</a:t>
            </a:r>
          </a:p>
        </p:txBody>
      </p:sp>
      <p:sp>
        <p:nvSpPr>
          <p:cNvPr id="25" name="Text Placeholder 3">
            <a:extLst>
              <a:ext uri="{FF2B5EF4-FFF2-40B4-BE49-F238E27FC236}">
                <a16:creationId xmlns:a16="http://schemas.microsoft.com/office/drawing/2014/main" id="{BA62D0B0-65DC-8748-A72C-7AA9957A090C}"/>
              </a:ext>
            </a:extLst>
          </p:cNvPr>
          <p:cNvSpPr>
            <a:spLocks noGrp="1"/>
          </p:cNvSpPr>
          <p:nvPr>
            <p:ph type="body" sz="quarter" idx="33" hasCustomPrompt="1"/>
          </p:nvPr>
        </p:nvSpPr>
        <p:spPr>
          <a:xfrm>
            <a:off x="5033707" y="4314081"/>
            <a:ext cx="2049756" cy="371485"/>
          </a:xfrm>
          <a:prstGeom prst="rect">
            <a:avLst/>
          </a:prstGeom>
        </p:spPr>
        <p:txBody>
          <a:bodyPr vert="horz" anchor="ctr"/>
          <a:lstStyle>
            <a:lvl1pPr marL="0" indent="0">
              <a:lnSpc>
                <a:spcPct val="100000"/>
              </a:lnSpc>
              <a:buNone/>
              <a:defRPr sz="1400" b="0" baseline="0">
                <a:solidFill>
                  <a:srgbClr val="595959"/>
                </a:solidFill>
              </a:defRPr>
            </a:lvl1pPr>
            <a:lvl2pPr>
              <a:defRPr sz="1000"/>
            </a:lvl2pPr>
            <a:lvl3pPr>
              <a:defRPr sz="1000"/>
            </a:lvl3pPr>
            <a:lvl4pPr>
              <a:defRPr sz="1000"/>
            </a:lvl4pPr>
            <a:lvl5pPr>
              <a:defRPr sz="1000"/>
            </a:lvl5pPr>
          </a:lstStyle>
          <a:p>
            <a:pPr lvl="0"/>
            <a:r>
              <a:rPr lang="en-US" dirty="0"/>
              <a:t>(###) ###-####</a:t>
            </a:r>
          </a:p>
        </p:txBody>
      </p:sp>
      <p:sp>
        <p:nvSpPr>
          <p:cNvPr id="26" name="Text Placeholder 3">
            <a:extLst>
              <a:ext uri="{FF2B5EF4-FFF2-40B4-BE49-F238E27FC236}">
                <a16:creationId xmlns:a16="http://schemas.microsoft.com/office/drawing/2014/main" id="{7D5CA34E-78D8-2F49-BB19-8D497F2DD4CD}"/>
              </a:ext>
            </a:extLst>
          </p:cNvPr>
          <p:cNvSpPr>
            <a:spLocks noGrp="1"/>
          </p:cNvSpPr>
          <p:nvPr>
            <p:ph type="body" sz="quarter" idx="34" hasCustomPrompt="1"/>
          </p:nvPr>
        </p:nvSpPr>
        <p:spPr>
          <a:xfrm>
            <a:off x="5033706" y="4822226"/>
            <a:ext cx="2049757" cy="442491"/>
          </a:xfrm>
          <a:prstGeom prst="rect">
            <a:avLst/>
          </a:prstGeom>
        </p:spPr>
        <p:txBody>
          <a:bodyPr vert="horz" anchor="ctr"/>
          <a:lstStyle>
            <a:lvl1pPr marL="0" indent="0">
              <a:lnSpc>
                <a:spcPct val="100000"/>
              </a:lnSpc>
              <a:buNone/>
              <a:defRPr sz="1400" b="0" baseline="0">
                <a:solidFill>
                  <a:srgbClr val="595959"/>
                </a:solidFill>
              </a:defRPr>
            </a:lvl1pPr>
            <a:lvl2pPr>
              <a:defRPr sz="1000"/>
            </a:lvl2pPr>
            <a:lvl3pPr>
              <a:defRPr sz="1000"/>
            </a:lvl3pPr>
            <a:lvl4pPr>
              <a:defRPr sz="1000"/>
            </a:lvl4pPr>
            <a:lvl5pPr>
              <a:defRPr sz="1000"/>
            </a:lvl5pPr>
          </a:lstStyle>
          <a:p>
            <a:pPr lvl="0"/>
            <a:r>
              <a:rPr lang="en-US" dirty="0" err="1"/>
              <a:t>youremail@ena.com</a:t>
            </a:r>
            <a:endParaRPr lang="en-US" dirty="0"/>
          </a:p>
        </p:txBody>
      </p:sp>
      <p:sp>
        <p:nvSpPr>
          <p:cNvPr id="28" name="TextBox 27">
            <a:extLst>
              <a:ext uri="{FF2B5EF4-FFF2-40B4-BE49-F238E27FC236}">
                <a16:creationId xmlns:a16="http://schemas.microsoft.com/office/drawing/2014/main" id="{8BB74F87-9991-434B-940B-F68FAF51A783}"/>
              </a:ext>
            </a:extLst>
          </p:cNvPr>
          <p:cNvSpPr txBox="1"/>
          <p:nvPr userDrawn="1"/>
        </p:nvSpPr>
        <p:spPr>
          <a:xfrm>
            <a:off x="5033706" y="4636775"/>
            <a:ext cx="837636" cy="276999"/>
          </a:xfrm>
          <a:prstGeom prst="rect">
            <a:avLst/>
          </a:prstGeom>
          <a:noFill/>
        </p:spPr>
        <p:txBody>
          <a:bodyPr wrap="square" rtlCol="0">
            <a:spAutoFit/>
          </a:bodyPr>
          <a:lstStyle/>
          <a:p>
            <a:r>
              <a:rPr lang="en-US" sz="1200" b="1" dirty="0">
                <a:solidFill>
                  <a:srgbClr val="595959"/>
                </a:solidFill>
                <a:latin typeface="+mn-lt"/>
              </a:rPr>
              <a:t>E-mail:</a:t>
            </a:r>
          </a:p>
        </p:txBody>
      </p:sp>
      <p:sp>
        <p:nvSpPr>
          <p:cNvPr id="29" name="TextBox 28">
            <a:extLst>
              <a:ext uri="{FF2B5EF4-FFF2-40B4-BE49-F238E27FC236}">
                <a16:creationId xmlns:a16="http://schemas.microsoft.com/office/drawing/2014/main" id="{08897BEB-761B-DE45-951B-81743EEB5AC7}"/>
              </a:ext>
            </a:extLst>
          </p:cNvPr>
          <p:cNvSpPr txBox="1"/>
          <p:nvPr userDrawn="1"/>
        </p:nvSpPr>
        <p:spPr>
          <a:xfrm>
            <a:off x="5033706" y="4099663"/>
            <a:ext cx="848643" cy="276999"/>
          </a:xfrm>
          <a:prstGeom prst="rect">
            <a:avLst/>
          </a:prstGeom>
          <a:noFill/>
        </p:spPr>
        <p:txBody>
          <a:bodyPr wrap="square" rtlCol="0">
            <a:spAutoFit/>
          </a:bodyPr>
          <a:lstStyle/>
          <a:p>
            <a:r>
              <a:rPr lang="en-US" sz="1200" b="1" dirty="0">
                <a:solidFill>
                  <a:srgbClr val="595959"/>
                </a:solidFill>
                <a:latin typeface="+mn-lt"/>
              </a:rPr>
              <a:t>Phone:</a:t>
            </a:r>
          </a:p>
        </p:txBody>
      </p:sp>
      <p:sp>
        <p:nvSpPr>
          <p:cNvPr id="36" name="Text Placeholder 26">
            <a:extLst>
              <a:ext uri="{FF2B5EF4-FFF2-40B4-BE49-F238E27FC236}">
                <a16:creationId xmlns:a16="http://schemas.microsoft.com/office/drawing/2014/main" id="{3DA3B44D-C65F-4F4D-8D22-D4C7D90B7E02}"/>
              </a:ext>
            </a:extLst>
          </p:cNvPr>
          <p:cNvSpPr>
            <a:spLocks noGrp="1"/>
          </p:cNvSpPr>
          <p:nvPr>
            <p:ph type="body" sz="quarter" idx="35" hasCustomPrompt="1"/>
          </p:nvPr>
        </p:nvSpPr>
        <p:spPr>
          <a:xfrm>
            <a:off x="5039375" y="3167285"/>
            <a:ext cx="1986322" cy="414668"/>
          </a:xfrm>
          <a:prstGeom prst="rect">
            <a:avLst/>
          </a:prstGeom>
          <a:solidFill>
            <a:srgbClr val="004184"/>
          </a:solidFill>
        </p:spPr>
        <p:txBody>
          <a:bodyPr vert="horz" anchor="ctr"/>
          <a:lstStyle>
            <a:lvl1pPr marL="0" indent="0" algn="ctr">
              <a:lnSpc>
                <a:spcPct val="100000"/>
              </a:lnSpc>
              <a:buNone/>
              <a:defRPr sz="1400" b="1" baseline="0">
                <a:solidFill>
                  <a:srgbClr val="FFFFFF"/>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Enter Your Name</a:t>
            </a:r>
          </a:p>
        </p:txBody>
      </p:sp>
      <p:sp>
        <p:nvSpPr>
          <p:cNvPr id="39" name="Picture Placeholder 22">
            <a:extLst>
              <a:ext uri="{FF2B5EF4-FFF2-40B4-BE49-F238E27FC236}">
                <a16:creationId xmlns:a16="http://schemas.microsoft.com/office/drawing/2014/main" id="{68DF850C-F125-2A44-A165-9D8BEF9929BB}"/>
              </a:ext>
            </a:extLst>
          </p:cNvPr>
          <p:cNvSpPr>
            <a:spLocks noGrp="1"/>
          </p:cNvSpPr>
          <p:nvPr>
            <p:ph type="pic" sz="quarter" idx="36" hasCustomPrompt="1"/>
          </p:nvPr>
        </p:nvSpPr>
        <p:spPr>
          <a:xfrm>
            <a:off x="2166642" y="1846443"/>
            <a:ext cx="1986257" cy="1598643"/>
          </a:xfrm>
          <a:prstGeom prst="rect">
            <a:avLst/>
          </a:prstGeom>
        </p:spPr>
        <p:txBody>
          <a:bodyPr vert="horz"/>
          <a:lstStyle>
            <a:lvl1pPr marL="0" indent="0">
              <a:buNone/>
              <a:defRPr sz="1800" baseline="0">
                <a:solidFill>
                  <a:srgbClr val="595959"/>
                </a:solidFill>
              </a:defRPr>
            </a:lvl1pPr>
          </a:lstStyle>
          <a:p>
            <a:r>
              <a:rPr lang="en-US" dirty="0"/>
              <a:t>Insert profile picture</a:t>
            </a:r>
          </a:p>
        </p:txBody>
      </p:sp>
      <p:sp>
        <p:nvSpPr>
          <p:cNvPr id="42" name="Text Placeholder 32">
            <a:extLst>
              <a:ext uri="{FF2B5EF4-FFF2-40B4-BE49-F238E27FC236}">
                <a16:creationId xmlns:a16="http://schemas.microsoft.com/office/drawing/2014/main" id="{D457596C-8825-FA4E-92E7-AC55A8B0321D}"/>
              </a:ext>
            </a:extLst>
          </p:cNvPr>
          <p:cNvSpPr>
            <a:spLocks noGrp="1"/>
          </p:cNvSpPr>
          <p:nvPr>
            <p:ph type="body" sz="quarter" idx="37" hasCustomPrompt="1"/>
          </p:nvPr>
        </p:nvSpPr>
        <p:spPr>
          <a:xfrm>
            <a:off x="2163506" y="3617296"/>
            <a:ext cx="2000586" cy="533167"/>
          </a:xfrm>
          <a:prstGeom prst="rect">
            <a:avLst/>
          </a:prstGeom>
        </p:spPr>
        <p:txBody>
          <a:bodyPr vert="horz"/>
          <a:lstStyle>
            <a:lvl1pPr marL="0" indent="0">
              <a:lnSpc>
                <a:spcPct val="100000"/>
              </a:lnSpc>
              <a:spcBef>
                <a:spcPts val="0"/>
              </a:spcBef>
              <a:buNone/>
              <a:defRPr sz="1400" baseline="0">
                <a:solidFill>
                  <a:srgbClr val="595959"/>
                </a:solidFill>
                <a:latin typeface="+mn-lt"/>
              </a:defRPr>
            </a:lvl1pPr>
          </a:lstStyle>
          <a:p>
            <a:pPr lvl="0"/>
            <a:r>
              <a:rPr lang="en-US" dirty="0"/>
              <a:t>Enter Your Role/ Title</a:t>
            </a:r>
          </a:p>
        </p:txBody>
      </p:sp>
      <p:sp>
        <p:nvSpPr>
          <p:cNvPr id="43" name="Text Placeholder 3">
            <a:extLst>
              <a:ext uri="{FF2B5EF4-FFF2-40B4-BE49-F238E27FC236}">
                <a16:creationId xmlns:a16="http://schemas.microsoft.com/office/drawing/2014/main" id="{D30FC003-BAE0-2340-968F-EE3BF21E993B}"/>
              </a:ext>
            </a:extLst>
          </p:cNvPr>
          <p:cNvSpPr>
            <a:spLocks noGrp="1"/>
          </p:cNvSpPr>
          <p:nvPr>
            <p:ph type="body" sz="quarter" idx="38" hasCustomPrompt="1"/>
          </p:nvPr>
        </p:nvSpPr>
        <p:spPr>
          <a:xfrm>
            <a:off x="2163507" y="4314081"/>
            <a:ext cx="2049756" cy="371485"/>
          </a:xfrm>
          <a:prstGeom prst="rect">
            <a:avLst/>
          </a:prstGeom>
        </p:spPr>
        <p:txBody>
          <a:bodyPr vert="horz" anchor="ctr"/>
          <a:lstStyle>
            <a:lvl1pPr marL="0" indent="0">
              <a:lnSpc>
                <a:spcPct val="100000"/>
              </a:lnSpc>
              <a:buNone/>
              <a:defRPr sz="1400" b="0" baseline="0">
                <a:solidFill>
                  <a:srgbClr val="595959"/>
                </a:solidFill>
              </a:defRPr>
            </a:lvl1pPr>
            <a:lvl2pPr>
              <a:defRPr sz="1000"/>
            </a:lvl2pPr>
            <a:lvl3pPr>
              <a:defRPr sz="1000"/>
            </a:lvl3pPr>
            <a:lvl4pPr>
              <a:defRPr sz="1000"/>
            </a:lvl4pPr>
            <a:lvl5pPr>
              <a:defRPr sz="1000"/>
            </a:lvl5pPr>
          </a:lstStyle>
          <a:p>
            <a:pPr lvl="0"/>
            <a:r>
              <a:rPr lang="en-US" dirty="0"/>
              <a:t>(###) ###-####</a:t>
            </a:r>
          </a:p>
        </p:txBody>
      </p:sp>
      <p:sp>
        <p:nvSpPr>
          <p:cNvPr id="44" name="Text Placeholder 3">
            <a:extLst>
              <a:ext uri="{FF2B5EF4-FFF2-40B4-BE49-F238E27FC236}">
                <a16:creationId xmlns:a16="http://schemas.microsoft.com/office/drawing/2014/main" id="{3D00454A-BAAC-6946-810A-2BF0DEB8E117}"/>
              </a:ext>
            </a:extLst>
          </p:cNvPr>
          <p:cNvSpPr>
            <a:spLocks noGrp="1"/>
          </p:cNvSpPr>
          <p:nvPr>
            <p:ph type="body" sz="quarter" idx="39" hasCustomPrompt="1"/>
          </p:nvPr>
        </p:nvSpPr>
        <p:spPr>
          <a:xfrm>
            <a:off x="2163506" y="4822226"/>
            <a:ext cx="2049757" cy="442491"/>
          </a:xfrm>
          <a:prstGeom prst="rect">
            <a:avLst/>
          </a:prstGeom>
        </p:spPr>
        <p:txBody>
          <a:bodyPr vert="horz" anchor="ctr"/>
          <a:lstStyle>
            <a:lvl1pPr marL="0" indent="0">
              <a:lnSpc>
                <a:spcPct val="100000"/>
              </a:lnSpc>
              <a:buNone/>
              <a:defRPr sz="1400" b="0" baseline="0">
                <a:solidFill>
                  <a:srgbClr val="595959"/>
                </a:solidFill>
              </a:defRPr>
            </a:lvl1pPr>
            <a:lvl2pPr>
              <a:defRPr sz="1000"/>
            </a:lvl2pPr>
            <a:lvl3pPr>
              <a:defRPr sz="1000"/>
            </a:lvl3pPr>
            <a:lvl4pPr>
              <a:defRPr sz="1000"/>
            </a:lvl4pPr>
            <a:lvl5pPr>
              <a:defRPr sz="1000"/>
            </a:lvl5pPr>
          </a:lstStyle>
          <a:p>
            <a:pPr lvl="0"/>
            <a:r>
              <a:rPr lang="en-US" dirty="0" err="1"/>
              <a:t>youremail@ena.com</a:t>
            </a:r>
            <a:endParaRPr lang="en-US" dirty="0"/>
          </a:p>
        </p:txBody>
      </p:sp>
      <p:sp>
        <p:nvSpPr>
          <p:cNvPr id="45" name="TextBox 44">
            <a:extLst>
              <a:ext uri="{FF2B5EF4-FFF2-40B4-BE49-F238E27FC236}">
                <a16:creationId xmlns:a16="http://schemas.microsoft.com/office/drawing/2014/main" id="{505B9D36-1A78-CD48-94E0-927A7D0E8E18}"/>
              </a:ext>
            </a:extLst>
          </p:cNvPr>
          <p:cNvSpPr txBox="1"/>
          <p:nvPr userDrawn="1"/>
        </p:nvSpPr>
        <p:spPr>
          <a:xfrm>
            <a:off x="2163506" y="4636775"/>
            <a:ext cx="837636" cy="276999"/>
          </a:xfrm>
          <a:prstGeom prst="rect">
            <a:avLst/>
          </a:prstGeom>
          <a:noFill/>
        </p:spPr>
        <p:txBody>
          <a:bodyPr wrap="square" rtlCol="0">
            <a:spAutoFit/>
          </a:bodyPr>
          <a:lstStyle/>
          <a:p>
            <a:r>
              <a:rPr lang="en-US" sz="1200" b="1" dirty="0">
                <a:solidFill>
                  <a:srgbClr val="595959"/>
                </a:solidFill>
                <a:latin typeface="+mn-lt"/>
              </a:rPr>
              <a:t>E-mail:</a:t>
            </a:r>
          </a:p>
        </p:txBody>
      </p:sp>
      <p:sp>
        <p:nvSpPr>
          <p:cNvPr id="46" name="TextBox 45">
            <a:extLst>
              <a:ext uri="{FF2B5EF4-FFF2-40B4-BE49-F238E27FC236}">
                <a16:creationId xmlns:a16="http://schemas.microsoft.com/office/drawing/2014/main" id="{136A7B31-1063-F846-962A-F65C6A38068B}"/>
              </a:ext>
            </a:extLst>
          </p:cNvPr>
          <p:cNvSpPr txBox="1"/>
          <p:nvPr userDrawn="1"/>
        </p:nvSpPr>
        <p:spPr>
          <a:xfrm>
            <a:off x="2163506" y="4099663"/>
            <a:ext cx="848643" cy="276999"/>
          </a:xfrm>
          <a:prstGeom prst="rect">
            <a:avLst/>
          </a:prstGeom>
          <a:noFill/>
        </p:spPr>
        <p:txBody>
          <a:bodyPr wrap="square" rtlCol="0">
            <a:spAutoFit/>
          </a:bodyPr>
          <a:lstStyle/>
          <a:p>
            <a:r>
              <a:rPr lang="en-US" sz="1200" b="1" dirty="0">
                <a:solidFill>
                  <a:srgbClr val="595959"/>
                </a:solidFill>
                <a:latin typeface="+mn-lt"/>
              </a:rPr>
              <a:t>Phone:</a:t>
            </a:r>
          </a:p>
        </p:txBody>
      </p:sp>
      <p:sp>
        <p:nvSpPr>
          <p:cNvPr id="47" name="Text Placeholder 26">
            <a:extLst>
              <a:ext uri="{FF2B5EF4-FFF2-40B4-BE49-F238E27FC236}">
                <a16:creationId xmlns:a16="http://schemas.microsoft.com/office/drawing/2014/main" id="{CF387033-4C72-6F4F-8335-BAB608848E16}"/>
              </a:ext>
            </a:extLst>
          </p:cNvPr>
          <p:cNvSpPr>
            <a:spLocks noGrp="1"/>
          </p:cNvSpPr>
          <p:nvPr>
            <p:ph type="body" sz="quarter" idx="40" hasCustomPrompt="1"/>
          </p:nvPr>
        </p:nvSpPr>
        <p:spPr>
          <a:xfrm>
            <a:off x="2169175" y="3167285"/>
            <a:ext cx="1986322" cy="414668"/>
          </a:xfrm>
          <a:prstGeom prst="rect">
            <a:avLst/>
          </a:prstGeom>
          <a:solidFill>
            <a:srgbClr val="004184"/>
          </a:solidFill>
        </p:spPr>
        <p:txBody>
          <a:bodyPr vert="horz" anchor="ctr"/>
          <a:lstStyle>
            <a:lvl1pPr marL="0" indent="0" algn="ctr">
              <a:lnSpc>
                <a:spcPct val="100000"/>
              </a:lnSpc>
              <a:buNone/>
              <a:defRPr sz="1400" b="1" baseline="0">
                <a:solidFill>
                  <a:srgbClr val="FFFFFF"/>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Enter Your Name</a:t>
            </a:r>
          </a:p>
        </p:txBody>
      </p:sp>
      <p:sp>
        <p:nvSpPr>
          <p:cNvPr id="23" name="TextBox 22"/>
          <p:cNvSpPr txBox="1">
            <a:spLocks noChangeArrowheads="1"/>
          </p:cNvSpPr>
          <p:nvPr userDrawn="1"/>
        </p:nvSpPr>
        <p:spPr bwMode="auto">
          <a:xfrm>
            <a:off x="8332330" y="6515294"/>
            <a:ext cx="64770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id-ID" sz="900" dirty="0">
                <a:solidFill>
                  <a:srgbClr val="A6A6A6"/>
                </a:solidFill>
              </a:rPr>
              <a:t> </a:t>
            </a:r>
            <a:fld id="{282B9933-8DE9-A54A-AA6B-7423E8ABC148}" type="slidenum">
              <a:rPr lang="id-ID" sz="900">
                <a:solidFill>
                  <a:srgbClr val="A6A6A6"/>
                </a:solidFill>
              </a:rPr>
              <a:pPr algn="r" eaLnBrk="1" hangingPunct="1"/>
              <a:t>‹#›</a:t>
            </a:fld>
            <a:endParaRPr lang="id-ID" sz="900" dirty="0">
              <a:solidFill>
                <a:srgbClr val="7F7F7F"/>
              </a:solidFill>
            </a:endParaRPr>
          </a:p>
        </p:txBody>
      </p:sp>
      <p:pic>
        <p:nvPicPr>
          <p:cNvPr id="24" name="Picture 23"/>
          <p:cNvPicPr>
            <a:picLocks noChangeAspect="1"/>
          </p:cNvPicPr>
          <p:nvPr userDrawn="1"/>
        </p:nvPicPr>
        <p:blipFill rotWithShape="1">
          <a:blip r:embed="rId3" cstate="email">
            <a:extLst>
              <a:ext uri="{28A0092B-C50C-407E-A947-70E740481C1C}">
                <a14:useLocalDpi xmlns:a14="http://schemas.microsoft.com/office/drawing/2010/main" val="0"/>
              </a:ext>
            </a:extLst>
          </a:blip>
          <a:srcRect t="18056" b="75071"/>
          <a:stretch/>
        </p:blipFill>
        <p:spPr>
          <a:xfrm>
            <a:off x="0" y="1238250"/>
            <a:ext cx="9144000" cy="471326"/>
          </a:xfrm>
          <a:prstGeom prst="rect">
            <a:avLst/>
          </a:prstGeom>
        </p:spPr>
      </p:pic>
    </p:spTree>
    <p:extLst>
      <p:ext uri="{BB962C8B-B14F-4D97-AF65-F5344CB8AC3E}">
        <p14:creationId xmlns:p14="http://schemas.microsoft.com/office/powerpoint/2010/main" val="149602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estions &amp; Contact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0" y="272277"/>
            <a:ext cx="9144000" cy="973637"/>
          </a:xfrm>
          <a:prstGeom prst="rect">
            <a:avLst/>
          </a:prstGeom>
        </p:spPr>
        <p:txBody>
          <a:bodyPr vert="horz"/>
          <a:lstStyle>
            <a:lvl1pPr algn="ctr">
              <a:lnSpc>
                <a:spcPct val="100000"/>
              </a:lnSpc>
              <a:defRPr sz="4000" b="1">
                <a:solidFill>
                  <a:srgbClr val="004184"/>
                </a:solidFill>
                <a:latin typeface="+mn-lt"/>
              </a:defRPr>
            </a:lvl1pPr>
          </a:lstStyle>
          <a:p>
            <a:r>
              <a:rPr lang="en-US" dirty="0"/>
              <a:t>Enter Questions &amp; Contact Heading</a:t>
            </a:r>
          </a:p>
        </p:txBody>
      </p:sp>
      <p:sp>
        <p:nvSpPr>
          <p:cNvPr id="52" name="Picture Placeholder 22">
            <a:extLst>
              <a:ext uri="{FF2B5EF4-FFF2-40B4-BE49-F238E27FC236}">
                <a16:creationId xmlns:a16="http://schemas.microsoft.com/office/drawing/2014/main" id="{1F7078B0-2738-1940-A872-E7C0EB944CE1}"/>
              </a:ext>
            </a:extLst>
          </p:cNvPr>
          <p:cNvSpPr>
            <a:spLocks noGrp="1"/>
          </p:cNvSpPr>
          <p:nvPr>
            <p:ph type="pic" sz="quarter" idx="11" hasCustomPrompt="1"/>
          </p:nvPr>
        </p:nvSpPr>
        <p:spPr>
          <a:xfrm>
            <a:off x="3563642" y="1846443"/>
            <a:ext cx="1986257" cy="1598643"/>
          </a:xfrm>
          <a:prstGeom prst="rect">
            <a:avLst/>
          </a:prstGeom>
        </p:spPr>
        <p:txBody>
          <a:bodyPr vert="horz"/>
          <a:lstStyle>
            <a:lvl1pPr marL="0" indent="0">
              <a:buNone/>
              <a:defRPr sz="1800" baseline="0">
                <a:solidFill>
                  <a:srgbClr val="595959"/>
                </a:solidFill>
              </a:defRPr>
            </a:lvl1pPr>
          </a:lstStyle>
          <a:p>
            <a:r>
              <a:rPr lang="en-US" dirty="0"/>
              <a:t>Insert profile picture</a:t>
            </a:r>
          </a:p>
        </p:txBody>
      </p:sp>
      <p:sp>
        <p:nvSpPr>
          <p:cNvPr id="53" name="Text Placeholder 32">
            <a:extLst>
              <a:ext uri="{FF2B5EF4-FFF2-40B4-BE49-F238E27FC236}">
                <a16:creationId xmlns:a16="http://schemas.microsoft.com/office/drawing/2014/main" id="{5AF5D1B8-60A6-3A47-965F-015503BF81D2}"/>
              </a:ext>
            </a:extLst>
          </p:cNvPr>
          <p:cNvSpPr>
            <a:spLocks noGrp="1"/>
          </p:cNvSpPr>
          <p:nvPr>
            <p:ph type="body" sz="quarter" idx="19" hasCustomPrompt="1"/>
          </p:nvPr>
        </p:nvSpPr>
        <p:spPr>
          <a:xfrm>
            <a:off x="3560506" y="3617296"/>
            <a:ext cx="2000586" cy="533167"/>
          </a:xfrm>
          <a:prstGeom prst="rect">
            <a:avLst/>
          </a:prstGeom>
        </p:spPr>
        <p:txBody>
          <a:bodyPr vert="horz"/>
          <a:lstStyle>
            <a:lvl1pPr marL="0" indent="0">
              <a:lnSpc>
                <a:spcPct val="100000"/>
              </a:lnSpc>
              <a:spcBef>
                <a:spcPts val="0"/>
              </a:spcBef>
              <a:buNone/>
              <a:defRPr sz="1400" baseline="0">
                <a:solidFill>
                  <a:srgbClr val="595959"/>
                </a:solidFill>
                <a:latin typeface="+mn-lt"/>
              </a:defRPr>
            </a:lvl1pPr>
          </a:lstStyle>
          <a:p>
            <a:pPr lvl="0"/>
            <a:r>
              <a:rPr lang="en-US" dirty="0"/>
              <a:t>Enter Your Role/ Title</a:t>
            </a:r>
          </a:p>
        </p:txBody>
      </p:sp>
      <p:sp>
        <p:nvSpPr>
          <p:cNvPr id="54" name="Text Placeholder 3">
            <a:extLst>
              <a:ext uri="{FF2B5EF4-FFF2-40B4-BE49-F238E27FC236}">
                <a16:creationId xmlns:a16="http://schemas.microsoft.com/office/drawing/2014/main" id="{F903D245-A5E3-C141-B739-10BE7CB87CD4}"/>
              </a:ext>
            </a:extLst>
          </p:cNvPr>
          <p:cNvSpPr>
            <a:spLocks noGrp="1"/>
          </p:cNvSpPr>
          <p:nvPr>
            <p:ph type="body" sz="quarter" idx="26" hasCustomPrompt="1"/>
          </p:nvPr>
        </p:nvSpPr>
        <p:spPr>
          <a:xfrm>
            <a:off x="3560507" y="4314081"/>
            <a:ext cx="2049756" cy="371485"/>
          </a:xfrm>
          <a:prstGeom prst="rect">
            <a:avLst/>
          </a:prstGeom>
        </p:spPr>
        <p:txBody>
          <a:bodyPr vert="horz" anchor="ctr"/>
          <a:lstStyle>
            <a:lvl1pPr marL="0" indent="0">
              <a:lnSpc>
                <a:spcPct val="100000"/>
              </a:lnSpc>
              <a:buNone/>
              <a:defRPr sz="1400" b="0" baseline="0">
                <a:solidFill>
                  <a:srgbClr val="595959"/>
                </a:solidFill>
              </a:defRPr>
            </a:lvl1pPr>
            <a:lvl2pPr>
              <a:defRPr sz="1000"/>
            </a:lvl2pPr>
            <a:lvl3pPr>
              <a:defRPr sz="1000"/>
            </a:lvl3pPr>
            <a:lvl4pPr>
              <a:defRPr sz="1000"/>
            </a:lvl4pPr>
            <a:lvl5pPr>
              <a:defRPr sz="1000"/>
            </a:lvl5pPr>
          </a:lstStyle>
          <a:p>
            <a:pPr lvl="0"/>
            <a:r>
              <a:rPr lang="en-US" dirty="0"/>
              <a:t>(###) ###-####</a:t>
            </a:r>
          </a:p>
        </p:txBody>
      </p:sp>
      <p:sp>
        <p:nvSpPr>
          <p:cNvPr id="55" name="Text Placeholder 3">
            <a:extLst>
              <a:ext uri="{FF2B5EF4-FFF2-40B4-BE49-F238E27FC236}">
                <a16:creationId xmlns:a16="http://schemas.microsoft.com/office/drawing/2014/main" id="{AFF11918-B8ED-8547-BB78-D0B224731E73}"/>
              </a:ext>
            </a:extLst>
          </p:cNvPr>
          <p:cNvSpPr>
            <a:spLocks noGrp="1"/>
          </p:cNvSpPr>
          <p:nvPr>
            <p:ph type="body" sz="quarter" idx="27" hasCustomPrompt="1"/>
          </p:nvPr>
        </p:nvSpPr>
        <p:spPr>
          <a:xfrm>
            <a:off x="3560506" y="4822226"/>
            <a:ext cx="2049757" cy="442491"/>
          </a:xfrm>
          <a:prstGeom prst="rect">
            <a:avLst/>
          </a:prstGeom>
        </p:spPr>
        <p:txBody>
          <a:bodyPr vert="horz" anchor="ctr"/>
          <a:lstStyle>
            <a:lvl1pPr marL="0" indent="0">
              <a:lnSpc>
                <a:spcPct val="100000"/>
              </a:lnSpc>
              <a:buNone/>
              <a:defRPr sz="1400" b="0" baseline="0">
                <a:solidFill>
                  <a:srgbClr val="595959"/>
                </a:solidFill>
              </a:defRPr>
            </a:lvl1pPr>
            <a:lvl2pPr>
              <a:defRPr sz="1000"/>
            </a:lvl2pPr>
            <a:lvl3pPr>
              <a:defRPr sz="1000"/>
            </a:lvl3pPr>
            <a:lvl4pPr>
              <a:defRPr sz="1000"/>
            </a:lvl4pPr>
            <a:lvl5pPr>
              <a:defRPr sz="1000"/>
            </a:lvl5pPr>
          </a:lstStyle>
          <a:p>
            <a:pPr lvl="0"/>
            <a:r>
              <a:rPr lang="en-US" dirty="0" err="1"/>
              <a:t>youremail@ena.com</a:t>
            </a:r>
            <a:endParaRPr lang="en-US" dirty="0"/>
          </a:p>
        </p:txBody>
      </p:sp>
      <p:sp>
        <p:nvSpPr>
          <p:cNvPr id="56" name="TextBox 55">
            <a:extLst>
              <a:ext uri="{FF2B5EF4-FFF2-40B4-BE49-F238E27FC236}">
                <a16:creationId xmlns:a16="http://schemas.microsoft.com/office/drawing/2014/main" id="{0E4C9538-1421-A44B-A8B6-1D0F731B7BB8}"/>
              </a:ext>
            </a:extLst>
          </p:cNvPr>
          <p:cNvSpPr txBox="1"/>
          <p:nvPr userDrawn="1"/>
        </p:nvSpPr>
        <p:spPr>
          <a:xfrm>
            <a:off x="3560506" y="4636775"/>
            <a:ext cx="837636" cy="276999"/>
          </a:xfrm>
          <a:prstGeom prst="rect">
            <a:avLst/>
          </a:prstGeom>
          <a:noFill/>
        </p:spPr>
        <p:txBody>
          <a:bodyPr wrap="square" rtlCol="0">
            <a:spAutoFit/>
          </a:bodyPr>
          <a:lstStyle/>
          <a:p>
            <a:r>
              <a:rPr lang="en-US" sz="1200" b="1" dirty="0">
                <a:solidFill>
                  <a:srgbClr val="595959"/>
                </a:solidFill>
                <a:latin typeface="+mn-lt"/>
              </a:rPr>
              <a:t>E-mail:</a:t>
            </a:r>
          </a:p>
        </p:txBody>
      </p:sp>
      <p:sp>
        <p:nvSpPr>
          <p:cNvPr id="57" name="TextBox 56">
            <a:extLst>
              <a:ext uri="{FF2B5EF4-FFF2-40B4-BE49-F238E27FC236}">
                <a16:creationId xmlns:a16="http://schemas.microsoft.com/office/drawing/2014/main" id="{B61DA220-A77A-9F4D-BE77-EC81093E76EA}"/>
              </a:ext>
            </a:extLst>
          </p:cNvPr>
          <p:cNvSpPr txBox="1"/>
          <p:nvPr userDrawn="1"/>
        </p:nvSpPr>
        <p:spPr>
          <a:xfrm>
            <a:off x="3560506" y="4099663"/>
            <a:ext cx="848643" cy="276999"/>
          </a:xfrm>
          <a:prstGeom prst="rect">
            <a:avLst/>
          </a:prstGeom>
          <a:noFill/>
        </p:spPr>
        <p:txBody>
          <a:bodyPr wrap="square" rtlCol="0">
            <a:spAutoFit/>
          </a:bodyPr>
          <a:lstStyle/>
          <a:p>
            <a:r>
              <a:rPr lang="en-US" sz="1200" b="1" dirty="0">
                <a:solidFill>
                  <a:srgbClr val="595959"/>
                </a:solidFill>
                <a:latin typeface="+mn-lt"/>
              </a:rPr>
              <a:t>Phone:</a:t>
            </a:r>
          </a:p>
        </p:txBody>
      </p:sp>
      <p:sp>
        <p:nvSpPr>
          <p:cNvPr id="58" name="Text Placeholder 26">
            <a:extLst>
              <a:ext uri="{FF2B5EF4-FFF2-40B4-BE49-F238E27FC236}">
                <a16:creationId xmlns:a16="http://schemas.microsoft.com/office/drawing/2014/main" id="{D5F8A137-49E0-CC4F-BC52-DA4AE04928A1}"/>
              </a:ext>
            </a:extLst>
          </p:cNvPr>
          <p:cNvSpPr>
            <a:spLocks noGrp="1"/>
          </p:cNvSpPr>
          <p:nvPr>
            <p:ph type="body" sz="quarter" idx="30" hasCustomPrompt="1"/>
          </p:nvPr>
        </p:nvSpPr>
        <p:spPr>
          <a:xfrm>
            <a:off x="3566175" y="3167285"/>
            <a:ext cx="1986322" cy="414668"/>
          </a:xfrm>
          <a:prstGeom prst="rect">
            <a:avLst/>
          </a:prstGeom>
          <a:solidFill>
            <a:srgbClr val="004184"/>
          </a:solidFill>
        </p:spPr>
        <p:txBody>
          <a:bodyPr vert="horz" anchor="ctr"/>
          <a:lstStyle>
            <a:lvl1pPr marL="0" indent="0" algn="ctr">
              <a:lnSpc>
                <a:spcPct val="100000"/>
              </a:lnSpc>
              <a:buNone/>
              <a:defRPr sz="1400" b="1" baseline="0">
                <a:solidFill>
                  <a:srgbClr val="FFFFFF"/>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Enter Your Name</a:t>
            </a:r>
          </a:p>
        </p:txBody>
      </p:sp>
      <p:sp>
        <p:nvSpPr>
          <p:cNvPr id="59" name="Picture Placeholder 22">
            <a:extLst>
              <a:ext uri="{FF2B5EF4-FFF2-40B4-BE49-F238E27FC236}">
                <a16:creationId xmlns:a16="http://schemas.microsoft.com/office/drawing/2014/main" id="{100B688C-4D33-7F49-8746-9AC5644A6DD5}"/>
              </a:ext>
            </a:extLst>
          </p:cNvPr>
          <p:cNvSpPr>
            <a:spLocks noGrp="1"/>
          </p:cNvSpPr>
          <p:nvPr>
            <p:ph type="pic" sz="quarter" idx="31" hasCustomPrompt="1"/>
          </p:nvPr>
        </p:nvSpPr>
        <p:spPr>
          <a:xfrm>
            <a:off x="6103642" y="1846443"/>
            <a:ext cx="1986257" cy="1598643"/>
          </a:xfrm>
          <a:prstGeom prst="rect">
            <a:avLst/>
          </a:prstGeom>
        </p:spPr>
        <p:txBody>
          <a:bodyPr vert="horz"/>
          <a:lstStyle>
            <a:lvl1pPr marL="0" indent="0">
              <a:buNone/>
              <a:defRPr sz="1800" baseline="0">
                <a:solidFill>
                  <a:srgbClr val="595959"/>
                </a:solidFill>
              </a:defRPr>
            </a:lvl1pPr>
          </a:lstStyle>
          <a:p>
            <a:r>
              <a:rPr lang="en-US" dirty="0"/>
              <a:t>Insert profile picture</a:t>
            </a:r>
          </a:p>
        </p:txBody>
      </p:sp>
      <p:sp>
        <p:nvSpPr>
          <p:cNvPr id="60" name="Text Placeholder 32">
            <a:extLst>
              <a:ext uri="{FF2B5EF4-FFF2-40B4-BE49-F238E27FC236}">
                <a16:creationId xmlns:a16="http://schemas.microsoft.com/office/drawing/2014/main" id="{DFA85519-7D09-244B-80D9-67DA7D9D015D}"/>
              </a:ext>
            </a:extLst>
          </p:cNvPr>
          <p:cNvSpPr>
            <a:spLocks noGrp="1"/>
          </p:cNvSpPr>
          <p:nvPr>
            <p:ph type="body" sz="quarter" idx="32" hasCustomPrompt="1"/>
          </p:nvPr>
        </p:nvSpPr>
        <p:spPr>
          <a:xfrm>
            <a:off x="6100506" y="3617296"/>
            <a:ext cx="2000586" cy="533167"/>
          </a:xfrm>
          <a:prstGeom prst="rect">
            <a:avLst/>
          </a:prstGeom>
        </p:spPr>
        <p:txBody>
          <a:bodyPr vert="horz"/>
          <a:lstStyle>
            <a:lvl1pPr marL="0" indent="0">
              <a:lnSpc>
                <a:spcPct val="100000"/>
              </a:lnSpc>
              <a:spcBef>
                <a:spcPts val="0"/>
              </a:spcBef>
              <a:buNone/>
              <a:defRPr sz="1400" baseline="0">
                <a:solidFill>
                  <a:srgbClr val="595959"/>
                </a:solidFill>
                <a:latin typeface="+mn-lt"/>
              </a:defRPr>
            </a:lvl1pPr>
          </a:lstStyle>
          <a:p>
            <a:pPr lvl="0"/>
            <a:r>
              <a:rPr lang="en-US" dirty="0"/>
              <a:t>Enter Your Role/ Title</a:t>
            </a:r>
          </a:p>
        </p:txBody>
      </p:sp>
      <p:sp>
        <p:nvSpPr>
          <p:cNvPr id="61" name="Text Placeholder 3">
            <a:extLst>
              <a:ext uri="{FF2B5EF4-FFF2-40B4-BE49-F238E27FC236}">
                <a16:creationId xmlns:a16="http://schemas.microsoft.com/office/drawing/2014/main" id="{A50B5232-233B-1F40-A117-3A0D546669CD}"/>
              </a:ext>
            </a:extLst>
          </p:cNvPr>
          <p:cNvSpPr>
            <a:spLocks noGrp="1"/>
          </p:cNvSpPr>
          <p:nvPr>
            <p:ph type="body" sz="quarter" idx="33" hasCustomPrompt="1"/>
          </p:nvPr>
        </p:nvSpPr>
        <p:spPr>
          <a:xfrm>
            <a:off x="6100507" y="4314081"/>
            <a:ext cx="2049756" cy="371485"/>
          </a:xfrm>
          <a:prstGeom prst="rect">
            <a:avLst/>
          </a:prstGeom>
        </p:spPr>
        <p:txBody>
          <a:bodyPr vert="horz" anchor="ctr"/>
          <a:lstStyle>
            <a:lvl1pPr marL="0" indent="0">
              <a:lnSpc>
                <a:spcPct val="100000"/>
              </a:lnSpc>
              <a:buNone/>
              <a:defRPr sz="1400" b="0" baseline="0">
                <a:solidFill>
                  <a:srgbClr val="595959"/>
                </a:solidFill>
              </a:defRPr>
            </a:lvl1pPr>
            <a:lvl2pPr>
              <a:defRPr sz="1000"/>
            </a:lvl2pPr>
            <a:lvl3pPr>
              <a:defRPr sz="1000"/>
            </a:lvl3pPr>
            <a:lvl4pPr>
              <a:defRPr sz="1000"/>
            </a:lvl4pPr>
            <a:lvl5pPr>
              <a:defRPr sz="1000"/>
            </a:lvl5pPr>
          </a:lstStyle>
          <a:p>
            <a:pPr lvl="0"/>
            <a:r>
              <a:rPr lang="en-US" dirty="0"/>
              <a:t>(###) ###-####</a:t>
            </a:r>
          </a:p>
        </p:txBody>
      </p:sp>
      <p:sp>
        <p:nvSpPr>
          <p:cNvPr id="62" name="Text Placeholder 3">
            <a:extLst>
              <a:ext uri="{FF2B5EF4-FFF2-40B4-BE49-F238E27FC236}">
                <a16:creationId xmlns:a16="http://schemas.microsoft.com/office/drawing/2014/main" id="{690C8E4D-C8BC-784F-9390-823B3152B4D1}"/>
              </a:ext>
            </a:extLst>
          </p:cNvPr>
          <p:cNvSpPr>
            <a:spLocks noGrp="1"/>
          </p:cNvSpPr>
          <p:nvPr>
            <p:ph type="body" sz="quarter" idx="34" hasCustomPrompt="1"/>
          </p:nvPr>
        </p:nvSpPr>
        <p:spPr>
          <a:xfrm>
            <a:off x="6100506" y="4822226"/>
            <a:ext cx="2049757" cy="442491"/>
          </a:xfrm>
          <a:prstGeom prst="rect">
            <a:avLst/>
          </a:prstGeom>
        </p:spPr>
        <p:txBody>
          <a:bodyPr vert="horz" anchor="ctr"/>
          <a:lstStyle>
            <a:lvl1pPr marL="0" indent="0">
              <a:lnSpc>
                <a:spcPct val="100000"/>
              </a:lnSpc>
              <a:buNone/>
              <a:defRPr sz="1400" b="0" baseline="0">
                <a:solidFill>
                  <a:srgbClr val="595959"/>
                </a:solidFill>
              </a:defRPr>
            </a:lvl1pPr>
            <a:lvl2pPr>
              <a:defRPr sz="1000"/>
            </a:lvl2pPr>
            <a:lvl3pPr>
              <a:defRPr sz="1000"/>
            </a:lvl3pPr>
            <a:lvl4pPr>
              <a:defRPr sz="1000"/>
            </a:lvl4pPr>
            <a:lvl5pPr>
              <a:defRPr sz="1000"/>
            </a:lvl5pPr>
          </a:lstStyle>
          <a:p>
            <a:pPr lvl="0"/>
            <a:r>
              <a:rPr lang="en-US" dirty="0" err="1"/>
              <a:t>youremail@ena.com</a:t>
            </a:r>
            <a:endParaRPr lang="en-US" dirty="0"/>
          </a:p>
        </p:txBody>
      </p:sp>
      <p:sp>
        <p:nvSpPr>
          <p:cNvPr id="63" name="TextBox 62">
            <a:extLst>
              <a:ext uri="{FF2B5EF4-FFF2-40B4-BE49-F238E27FC236}">
                <a16:creationId xmlns:a16="http://schemas.microsoft.com/office/drawing/2014/main" id="{37808F35-B08B-1544-B9E6-C8D9CDC16086}"/>
              </a:ext>
            </a:extLst>
          </p:cNvPr>
          <p:cNvSpPr txBox="1"/>
          <p:nvPr userDrawn="1"/>
        </p:nvSpPr>
        <p:spPr>
          <a:xfrm>
            <a:off x="6100506" y="4636775"/>
            <a:ext cx="837636" cy="276999"/>
          </a:xfrm>
          <a:prstGeom prst="rect">
            <a:avLst/>
          </a:prstGeom>
          <a:noFill/>
        </p:spPr>
        <p:txBody>
          <a:bodyPr wrap="square" rtlCol="0">
            <a:spAutoFit/>
          </a:bodyPr>
          <a:lstStyle/>
          <a:p>
            <a:r>
              <a:rPr lang="en-US" sz="1200" b="1" dirty="0">
                <a:solidFill>
                  <a:srgbClr val="595959"/>
                </a:solidFill>
                <a:latin typeface="+mn-lt"/>
              </a:rPr>
              <a:t>E-mail:</a:t>
            </a:r>
          </a:p>
        </p:txBody>
      </p:sp>
      <p:sp>
        <p:nvSpPr>
          <p:cNvPr id="64" name="TextBox 63">
            <a:extLst>
              <a:ext uri="{FF2B5EF4-FFF2-40B4-BE49-F238E27FC236}">
                <a16:creationId xmlns:a16="http://schemas.microsoft.com/office/drawing/2014/main" id="{CFB30913-C6FF-6E47-8829-318BAE8D98F3}"/>
              </a:ext>
            </a:extLst>
          </p:cNvPr>
          <p:cNvSpPr txBox="1"/>
          <p:nvPr userDrawn="1"/>
        </p:nvSpPr>
        <p:spPr>
          <a:xfrm>
            <a:off x="6100506" y="4099663"/>
            <a:ext cx="848643" cy="276999"/>
          </a:xfrm>
          <a:prstGeom prst="rect">
            <a:avLst/>
          </a:prstGeom>
          <a:noFill/>
        </p:spPr>
        <p:txBody>
          <a:bodyPr wrap="square" rtlCol="0">
            <a:spAutoFit/>
          </a:bodyPr>
          <a:lstStyle/>
          <a:p>
            <a:r>
              <a:rPr lang="en-US" sz="1200" b="1" dirty="0">
                <a:solidFill>
                  <a:srgbClr val="595959"/>
                </a:solidFill>
                <a:latin typeface="+mn-lt"/>
              </a:rPr>
              <a:t>Phone:</a:t>
            </a:r>
          </a:p>
        </p:txBody>
      </p:sp>
      <p:sp>
        <p:nvSpPr>
          <p:cNvPr id="65" name="Text Placeholder 26">
            <a:extLst>
              <a:ext uri="{FF2B5EF4-FFF2-40B4-BE49-F238E27FC236}">
                <a16:creationId xmlns:a16="http://schemas.microsoft.com/office/drawing/2014/main" id="{3F00C49B-B00B-B84D-BB98-97BEB5054C39}"/>
              </a:ext>
            </a:extLst>
          </p:cNvPr>
          <p:cNvSpPr>
            <a:spLocks noGrp="1"/>
          </p:cNvSpPr>
          <p:nvPr>
            <p:ph type="body" sz="quarter" idx="35" hasCustomPrompt="1"/>
          </p:nvPr>
        </p:nvSpPr>
        <p:spPr>
          <a:xfrm>
            <a:off x="6106175" y="3167285"/>
            <a:ext cx="1986322" cy="414668"/>
          </a:xfrm>
          <a:prstGeom prst="rect">
            <a:avLst/>
          </a:prstGeom>
          <a:solidFill>
            <a:srgbClr val="004184"/>
          </a:solidFill>
        </p:spPr>
        <p:txBody>
          <a:bodyPr vert="horz" anchor="ctr"/>
          <a:lstStyle>
            <a:lvl1pPr marL="0" indent="0" algn="ctr">
              <a:lnSpc>
                <a:spcPct val="100000"/>
              </a:lnSpc>
              <a:buNone/>
              <a:defRPr sz="1400" b="1" baseline="0">
                <a:solidFill>
                  <a:srgbClr val="FFFFFF"/>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Enter Your Name</a:t>
            </a:r>
          </a:p>
        </p:txBody>
      </p:sp>
      <p:sp>
        <p:nvSpPr>
          <p:cNvPr id="66" name="Picture Placeholder 22">
            <a:extLst>
              <a:ext uri="{FF2B5EF4-FFF2-40B4-BE49-F238E27FC236}">
                <a16:creationId xmlns:a16="http://schemas.microsoft.com/office/drawing/2014/main" id="{BB6B9E1C-8B34-1E4D-B816-CA82DBD5C556}"/>
              </a:ext>
            </a:extLst>
          </p:cNvPr>
          <p:cNvSpPr>
            <a:spLocks noGrp="1"/>
          </p:cNvSpPr>
          <p:nvPr>
            <p:ph type="pic" sz="quarter" idx="36" hasCustomPrompt="1"/>
          </p:nvPr>
        </p:nvSpPr>
        <p:spPr>
          <a:xfrm>
            <a:off x="1087142" y="1846443"/>
            <a:ext cx="1986257" cy="1598643"/>
          </a:xfrm>
          <a:prstGeom prst="rect">
            <a:avLst/>
          </a:prstGeom>
        </p:spPr>
        <p:txBody>
          <a:bodyPr vert="horz"/>
          <a:lstStyle>
            <a:lvl1pPr marL="0" indent="0">
              <a:buNone/>
              <a:defRPr sz="1800" baseline="0">
                <a:solidFill>
                  <a:srgbClr val="595959"/>
                </a:solidFill>
              </a:defRPr>
            </a:lvl1pPr>
          </a:lstStyle>
          <a:p>
            <a:r>
              <a:rPr lang="en-US" dirty="0"/>
              <a:t>Insert profile picture</a:t>
            </a:r>
          </a:p>
        </p:txBody>
      </p:sp>
      <p:sp>
        <p:nvSpPr>
          <p:cNvPr id="67" name="Text Placeholder 32">
            <a:extLst>
              <a:ext uri="{FF2B5EF4-FFF2-40B4-BE49-F238E27FC236}">
                <a16:creationId xmlns:a16="http://schemas.microsoft.com/office/drawing/2014/main" id="{7D5B6BF6-2365-1946-8F55-A66F118F3B65}"/>
              </a:ext>
            </a:extLst>
          </p:cNvPr>
          <p:cNvSpPr>
            <a:spLocks noGrp="1"/>
          </p:cNvSpPr>
          <p:nvPr>
            <p:ph type="body" sz="quarter" idx="37" hasCustomPrompt="1"/>
          </p:nvPr>
        </p:nvSpPr>
        <p:spPr>
          <a:xfrm>
            <a:off x="1084006" y="3617296"/>
            <a:ext cx="2000586" cy="533167"/>
          </a:xfrm>
          <a:prstGeom prst="rect">
            <a:avLst/>
          </a:prstGeom>
        </p:spPr>
        <p:txBody>
          <a:bodyPr vert="horz"/>
          <a:lstStyle>
            <a:lvl1pPr marL="0" indent="0">
              <a:lnSpc>
                <a:spcPct val="100000"/>
              </a:lnSpc>
              <a:spcBef>
                <a:spcPts val="0"/>
              </a:spcBef>
              <a:buNone/>
              <a:defRPr sz="1400" baseline="0">
                <a:solidFill>
                  <a:srgbClr val="595959"/>
                </a:solidFill>
                <a:latin typeface="+mn-lt"/>
              </a:defRPr>
            </a:lvl1pPr>
          </a:lstStyle>
          <a:p>
            <a:pPr lvl="0"/>
            <a:r>
              <a:rPr lang="en-US" dirty="0"/>
              <a:t>Enter Your Role/ Title</a:t>
            </a:r>
          </a:p>
        </p:txBody>
      </p:sp>
      <p:sp>
        <p:nvSpPr>
          <p:cNvPr id="68" name="Text Placeholder 3">
            <a:extLst>
              <a:ext uri="{FF2B5EF4-FFF2-40B4-BE49-F238E27FC236}">
                <a16:creationId xmlns:a16="http://schemas.microsoft.com/office/drawing/2014/main" id="{897E83A5-004B-D145-AEC3-C3ECFE3E2391}"/>
              </a:ext>
            </a:extLst>
          </p:cNvPr>
          <p:cNvSpPr>
            <a:spLocks noGrp="1"/>
          </p:cNvSpPr>
          <p:nvPr>
            <p:ph type="body" sz="quarter" idx="38" hasCustomPrompt="1"/>
          </p:nvPr>
        </p:nvSpPr>
        <p:spPr>
          <a:xfrm>
            <a:off x="1084007" y="4314081"/>
            <a:ext cx="2049756" cy="371485"/>
          </a:xfrm>
          <a:prstGeom prst="rect">
            <a:avLst/>
          </a:prstGeom>
        </p:spPr>
        <p:txBody>
          <a:bodyPr vert="horz" anchor="ctr"/>
          <a:lstStyle>
            <a:lvl1pPr marL="0" indent="0">
              <a:lnSpc>
                <a:spcPct val="100000"/>
              </a:lnSpc>
              <a:buNone/>
              <a:defRPr sz="1400" b="0" baseline="0">
                <a:solidFill>
                  <a:srgbClr val="595959"/>
                </a:solidFill>
              </a:defRPr>
            </a:lvl1pPr>
            <a:lvl2pPr>
              <a:defRPr sz="1000"/>
            </a:lvl2pPr>
            <a:lvl3pPr>
              <a:defRPr sz="1000"/>
            </a:lvl3pPr>
            <a:lvl4pPr>
              <a:defRPr sz="1000"/>
            </a:lvl4pPr>
            <a:lvl5pPr>
              <a:defRPr sz="1000"/>
            </a:lvl5pPr>
          </a:lstStyle>
          <a:p>
            <a:pPr lvl="0"/>
            <a:r>
              <a:rPr lang="en-US" dirty="0"/>
              <a:t>(###) ###-####</a:t>
            </a:r>
          </a:p>
        </p:txBody>
      </p:sp>
      <p:sp>
        <p:nvSpPr>
          <p:cNvPr id="69" name="Text Placeholder 3">
            <a:extLst>
              <a:ext uri="{FF2B5EF4-FFF2-40B4-BE49-F238E27FC236}">
                <a16:creationId xmlns:a16="http://schemas.microsoft.com/office/drawing/2014/main" id="{24E1395F-D2D6-7A49-98E0-AF2B587175AE}"/>
              </a:ext>
            </a:extLst>
          </p:cNvPr>
          <p:cNvSpPr>
            <a:spLocks noGrp="1"/>
          </p:cNvSpPr>
          <p:nvPr>
            <p:ph type="body" sz="quarter" idx="39" hasCustomPrompt="1"/>
          </p:nvPr>
        </p:nvSpPr>
        <p:spPr>
          <a:xfrm>
            <a:off x="1084006" y="4822226"/>
            <a:ext cx="2049757" cy="442491"/>
          </a:xfrm>
          <a:prstGeom prst="rect">
            <a:avLst/>
          </a:prstGeom>
        </p:spPr>
        <p:txBody>
          <a:bodyPr vert="horz" anchor="ctr"/>
          <a:lstStyle>
            <a:lvl1pPr marL="0" indent="0">
              <a:lnSpc>
                <a:spcPct val="100000"/>
              </a:lnSpc>
              <a:buNone/>
              <a:defRPr sz="1400" b="0" baseline="0">
                <a:solidFill>
                  <a:srgbClr val="595959"/>
                </a:solidFill>
              </a:defRPr>
            </a:lvl1pPr>
            <a:lvl2pPr>
              <a:defRPr sz="1000"/>
            </a:lvl2pPr>
            <a:lvl3pPr>
              <a:defRPr sz="1000"/>
            </a:lvl3pPr>
            <a:lvl4pPr>
              <a:defRPr sz="1000"/>
            </a:lvl4pPr>
            <a:lvl5pPr>
              <a:defRPr sz="1000"/>
            </a:lvl5pPr>
          </a:lstStyle>
          <a:p>
            <a:pPr lvl="0"/>
            <a:r>
              <a:rPr lang="en-US" dirty="0" err="1"/>
              <a:t>youremail@ena.com</a:t>
            </a:r>
            <a:endParaRPr lang="en-US" dirty="0"/>
          </a:p>
        </p:txBody>
      </p:sp>
      <p:sp>
        <p:nvSpPr>
          <p:cNvPr id="70" name="TextBox 69">
            <a:extLst>
              <a:ext uri="{FF2B5EF4-FFF2-40B4-BE49-F238E27FC236}">
                <a16:creationId xmlns:a16="http://schemas.microsoft.com/office/drawing/2014/main" id="{F95AE519-B2D6-7245-9894-EED2DA35549C}"/>
              </a:ext>
            </a:extLst>
          </p:cNvPr>
          <p:cNvSpPr txBox="1"/>
          <p:nvPr userDrawn="1"/>
        </p:nvSpPr>
        <p:spPr>
          <a:xfrm>
            <a:off x="1084006" y="4636775"/>
            <a:ext cx="837636" cy="276999"/>
          </a:xfrm>
          <a:prstGeom prst="rect">
            <a:avLst/>
          </a:prstGeom>
          <a:noFill/>
        </p:spPr>
        <p:txBody>
          <a:bodyPr wrap="square" rtlCol="0">
            <a:spAutoFit/>
          </a:bodyPr>
          <a:lstStyle/>
          <a:p>
            <a:r>
              <a:rPr lang="en-US" sz="1200" b="1" dirty="0">
                <a:solidFill>
                  <a:srgbClr val="595959"/>
                </a:solidFill>
                <a:latin typeface="+mn-lt"/>
              </a:rPr>
              <a:t>E-mail:</a:t>
            </a:r>
          </a:p>
        </p:txBody>
      </p:sp>
      <p:sp>
        <p:nvSpPr>
          <p:cNvPr id="71" name="TextBox 70">
            <a:extLst>
              <a:ext uri="{FF2B5EF4-FFF2-40B4-BE49-F238E27FC236}">
                <a16:creationId xmlns:a16="http://schemas.microsoft.com/office/drawing/2014/main" id="{F8AE4E7B-9701-D546-AE97-96239C367EEF}"/>
              </a:ext>
            </a:extLst>
          </p:cNvPr>
          <p:cNvSpPr txBox="1"/>
          <p:nvPr userDrawn="1"/>
        </p:nvSpPr>
        <p:spPr>
          <a:xfrm>
            <a:off x="1084006" y="4099663"/>
            <a:ext cx="848643" cy="276999"/>
          </a:xfrm>
          <a:prstGeom prst="rect">
            <a:avLst/>
          </a:prstGeom>
          <a:noFill/>
        </p:spPr>
        <p:txBody>
          <a:bodyPr wrap="square" rtlCol="0">
            <a:spAutoFit/>
          </a:bodyPr>
          <a:lstStyle/>
          <a:p>
            <a:r>
              <a:rPr lang="en-US" sz="1200" b="1" dirty="0">
                <a:solidFill>
                  <a:srgbClr val="595959"/>
                </a:solidFill>
                <a:latin typeface="+mn-lt"/>
              </a:rPr>
              <a:t>Phone:</a:t>
            </a:r>
          </a:p>
        </p:txBody>
      </p:sp>
      <p:sp>
        <p:nvSpPr>
          <p:cNvPr id="72" name="Text Placeholder 26">
            <a:extLst>
              <a:ext uri="{FF2B5EF4-FFF2-40B4-BE49-F238E27FC236}">
                <a16:creationId xmlns:a16="http://schemas.microsoft.com/office/drawing/2014/main" id="{88A73055-567A-DF42-B9DA-B1DA15C9B6D9}"/>
              </a:ext>
            </a:extLst>
          </p:cNvPr>
          <p:cNvSpPr>
            <a:spLocks noGrp="1"/>
          </p:cNvSpPr>
          <p:nvPr>
            <p:ph type="body" sz="quarter" idx="40" hasCustomPrompt="1"/>
          </p:nvPr>
        </p:nvSpPr>
        <p:spPr>
          <a:xfrm>
            <a:off x="1089675" y="3167285"/>
            <a:ext cx="1986322" cy="414668"/>
          </a:xfrm>
          <a:prstGeom prst="rect">
            <a:avLst/>
          </a:prstGeom>
          <a:solidFill>
            <a:srgbClr val="004184"/>
          </a:solidFill>
        </p:spPr>
        <p:txBody>
          <a:bodyPr vert="horz" anchor="ctr"/>
          <a:lstStyle>
            <a:lvl1pPr marL="0" indent="0" algn="ctr">
              <a:lnSpc>
                <a:spcPct val="100000"/>
              </a:lnSpc>
              <a:buNone/>
              <a:defRPr sz="1400" b="1" baseline="0">
                <a:solidFill>
                  <a:srgbClr val="FFFFFF"/>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Enter Your Name</a:t>
            </a:r>
          </a:p>
        </p:txBody>
      </p:sp>
      <p:sp>
        <p:nvSpPr>
          <p:cNvPr id="28" name="TextBox 27"/>
          <p:cNvSpPr txBox="1">
            <a:spLocks noChangeArrowheads="1"/>
          </p:cNvSpPr>
          <p:nvPr userDrawn="1"/>
        </p:nvSpPr>
        <p:spPr bwMode="auto">
          <a:xfrm>
            <a:off x="8332330" y="6515294"/>
            <a:ext cx="64770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id-ID" sz="900" dirty="0">
                <a:solidFill>
                  <a:srgbClr val="A6A6A6"/>
                </a:solidFill>
              </a:rPr>
              <a:t> </a:t>
            </a:r>
            <a:fld id="{282B9933-8DE9-A54A-AA6B-7423E8ABC148}" type="slidenum">
              <a:rPr lang="id-ID" sz="900">
                <a:solidFill>
                  <a:srgbClr val="A6A6A6"/>
                </a:solidFill>
              </a:rPr>
              <a:pPr algn="r" eaLnBrk="1" hangingPunct="1"/>
              <a:t>‹#›</a:t>
            </a:fld>
            <a:endParaRPr lang="id-ID" sz="900" dirty="0">
              <a:solidFill>
                <a:srgbClr val="7F7F7F"/>
              </a:solidFill>
            </a:endParaRPr>
          </a:p>
        </p:txBody>
      </p:sp>
      <p:pic>
        <p:nvPicPr>
          <p:cNvPr id="29" name="Picture 28"/>
          <p:cNvPicPr>
            <a:picLocks noChangeAspect="1"/>
          </p:cNvPicPr>
          <p:nvPr userDrawn="1"/>
        </p:nvPicPr>
        <p:blipFill rotWithShape="1">
          <a:blip r:embed="rId3" cstate="email">
            <a:extLst>
              <a:ext uri="{28A0092B-C50C-407E-A947-70E740481C1C}">
                <a14:useLocalDpi xmlns:a14="http://schemas.microsoft.com/office/drawing/2010/main" val="0"/>
              </a:ext>
            </a:extLst>
          </a:blip>
          <a:srcRect t="18056" b="75071"/>
          <a:stretch/>
        </p:blipFill>
        <p:spPr>
          <a:xfrm>
            <a:off x="0" y="1238250"/>
            <a:ext cx="9144000" cy="471326"/>
          </a:xfrm>
          <a:prstGeom prst="rect">
            <a:avLst/>
          </a:prstGeom>
        </p:spPr>
      </p:pic>
    </p:spTree>
    <p:extLst>
      <p:ext uri="{BB962C8B-B14F-4D97-AF65-F5344CB8AC3E}">
        <p14:creationId xmlns:p14="http://schemas.microsoft.com/office/powerpoint/2010/main" val="197142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with Presenter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8" name="Text Placeholder 19"/>
          <p:cNvSpPr>
            <a:spLocks noGrp="1"/>
          </p:cNvSpPr>
          <p:nvPr>
            <p:ph type="body" sz="quarter" idx="16" hasCustomPrompt="1"/>
          </p:nvPr>
        </p:nvSpPr>
        <p:spPr>
          <a:xfrm>
            <a:off x="1466459" y="929796"/>
            <a:ext cx="2947571" cy="345211"/>
          </a:xfrm>
          <a:prstGeom prst="rect">
            <a:avLst/>
          </a:prstGeom>
        </p:spPr>
        <p:txBody>
          <a:bodyPr vert="horz" anchor="t"/>
          <a:lstStyle>
            <a:lvl1pPr marL="0" indent="0" algn="ctr" eaLnBrk="1" fontAlgn="auto" hangingPunct="1">
              <a:lnSpc>
                <a:spcPct val="120000"/>
              </a:lnSpc>
              <a:spcBef>
                <a:spcPts val="0"/>
              </a:spcBef>
              <a:spcAft>
                <a:spcPts val="0"/>
              </a:spcAft>
              <a:buNone/>
              <a:defRPr lang="id-ID" sz="1000" b="0">
                <a:solidFill>
                  <a:srgbClr val="595959"/>
                </a:solidFill>
              </a:defRPr>
            </a:lvl1pPr>
          </a:lstStyle>
          <a:p>
            <a:pPr algn="ctr" eaLnBrk="1" fontAlgn="auto" hangingPunct="1">
              <a:lnSpc>
                <a:spcPct val="120000"/>
              </a:lnSpc>
              <a:spcBef>
                <a:spcPts val="0"/>
              </a:spcBef>
              <a:spcAft>
                <a:spcPts val="0"/>
              </a:spcAft>
              <a:defRPr/>
            </a:pPr>
            <a:r>
              <a:rPr lang="id-ID" sz="825">
                <a:latin typeface="+mn-lt"/>
                <a:ea typeface="+mn-ea"/>
                <a:cs typeface="+mn-cs"/>
              </a:rPr>
              <a:t>Enter Presenter Title (Optional)</a:t>
            </a:r>
          </a:p>
        </p:txBody>
      </p:sp>
      <p:sp>
        <p:nvSpPr>
          <p:cNvPr id="9" name="Text Placeholder 8"/>
          <p:cNvSpPr>
            <a:spLocks noGrp="1"/>
          </p:cNvSpPr>
          <p:nvPr>
            <p:ph type="body" sz="quarter" idx="17" hasCustomPrompt="1"/>
          </p:nvPr>
        </p:nvSpPr>
        <p:spPr>
          <a:xfrm>
            <a:off x="1467234" y="204964"/>
            <a:ext cx="2948503" cy="391949"/>
          </a:xfrm>
          <a:prstGeom prst="rect">
            <a:avLst/>
          </a:prstGeom>
        </p:spPr>
        <p:txBody>
          <a:bodyPr vert="horz" anchor="ctr"/>
          <a:lstStyle>
            <a:lvl1pPr marL="0" indent="0" algn="l">
              <a:buNone/>
              <a:defRPr sz="1400" b="1">
                <a:solidFill>
                  <a:srgbClr val="595959"/>
                </a:solidFill>
              </a:defRPr>
            </a:lvl1pPr>
            <a:lvl2pPr>
              <a:defRPr sz="750"/>
            </a:lvl2pPr>
            <a:lvl3pPr>
              <a:defRPr sz="750"/>
            </a:lvl3pPr>
            <a:lvl4pPr>
              <a:defRPr sz="750"/>
            </a:lvl4pPr>
            <a:lvl5pPr>
              <a:defRPr sz="750"/>
            </a:lvl5pPr>
          </a:lstStyle>
          <a:p>
            <a:pPr lvl="0"/>
            <a:r>
              <a:rPr lang="en-US"/>
              <a:t>Presenter:</a:t>
            </a:r>
          </a:p>
        </p:txBody>
      </p:sp>
      <p:sp>
        <p:nvSpPr>
          <p:cNvPr id="11" name="Picture Placeholder 10"/>
          <p:cNvSpPr>
            <a:spLocks noGrp="1"/>
          </p:cNvSpPr>
          <p:nvPr>
            <p:ph type="pic" sz="quarter" idx="18" hasCustomPrompt="1"/>
          </p:nvPr>
        </p:nvSpPr>
        <p:spPr>
          <a:xfrm>
            <a:off x="258555" y="266430"/>
            <a:ext cx="981731" cy="989079"/>
          </a:xfrm>
          <a:prstGeom prst="rect">
            <a:avLst/>
          </a:prstGeom>
          <a:ln w="76200" cmpd="sng">
            <a:solidFill>
              <a:srgbClr val="004184"/>
            </a:solidFill>
          </a:ln>
        </p:spPr>
        <p:txBody>
          <a:bodyPr vert="horz"/>
          <a:lstStyle>
            <a:lvl1pPr marL="0" indent="0">
              <a:buNone/>
              <a:defRPr sz="750"/>
            </a:lvl1pPr>
          </a:lstStyle>
          <a:p>
            <a:r>
              <a:rPr lang="en-US"/>
              <a:t>Insert presenter profile picture</a:t>
            </a:r>
          </a:p>
        </p:txBody>
      </p:sp>
      <p:sp>
        <p:nvSpPr>
          <p:cNvPr id="10" name="TextBox 9"/>
          <p:cNvSpPr txBox="1"/>
          <p:nvPr userDrawn="1"/>
        </p:nvSpPr>
        <p:spPr>
          <a:xfrm>
            <a:off x="-1097342" y="4524739"/>
            <a:ext cx="184731" cy="369332"/>
          </a:xfrm>
          <a:prstGeom prst="rect">
            <a:avLst/>
          </a:prstGeom>
          <a:noFill/>
        </p:spPr>
        <p:txBody>
          <a:bodyPr wrap="none" rtlCol="0">
            <a:spAutoFit/>
          </a:bodyPr>
          <a:lstStyle/>
          <a:p>
            <a:endParaRPr lang="en-US"/>
          </a:p>
        </p:txBody>
      </p:sp>
      <p:cxnSp>
        <p:nvCxnSpPr>
          <p:cNvPr id="17" name="Straight Connector 16"/>
          <p:cNvCxnSpPr/>
          <p:nvPr userDrawn="1"/>
        </p:nvCxnSpPr>
        <p:spPr>
          <a:xfrm>
            <a:off x="0" y="1529367"/>
            <a:ext cx="9144000" cy="0"/>
          </a:xfrm>
          <a:prstGeom prst="line">
            <a:avLst/>
          </a:prstGeom>
          <a:ln w="3175" cmpd="sng">
            <a:solidFill>
              <a:srgbClr val="595959"/>
            </a:solidFill>
          </a:ln>
        </p:spPr>
        <p:style>
          <a:lnRef idx="2">
            <a:schemeClr val="accent1"/>
          </a:lnRef>
          <a:fillRef idx="0">
            <a:schemeClr val="accent1"/>
          </a:fillRef>
          <a:effectRef idx="1">
            <a:schemeClr val="accent1"/>
          </a:effectRef>
          <a:fontRef idx="minor">
            <a:schemeClr val="tx1"/>
          </a:fontRef>
        </p:style>
      </p:cxnSp>
      <p:sp>
        <p:nvSpPr>
          <p:cNvPr id="18" name="Text Placeholder 8"/>
          <p:cNvSpPr>
            <a:spLocks noGrp="1"/>
          </p:cNvSpPr>
          <p:nvPr>
            <p:ph type="body" sz="quarter" idx="19" hasCustomPrompt="1"/>
          </p:nvPr>
        </p:nvSpPr>
        <p:spPr>
          <a:xfrm>
            <a:off x="1467234" y="648809"/>
            <a:ext cx="2948503" cy="342633"/>
          </a:xfrm>
          <a:prstGeom prst="rect">
            <a:avLst/>
          </a:prstGeom>
        </p:spPr>
        <p:txBody>
          <a:bodyPr vert="horz" anchor="b"/>
          <a:lstStyle>
            <a:lvl1pPr marL="0" indent="0" algn="l">
              <a:buNone/>
              <a:defRPr sz="1200" b="0">
                <a:solidFill>
                  <a:srgbClr val="595959"/>
                </a:solidFill>
              </a:defRPr>
            </a:lvl1pPr>
            <a:lvl2pPr>
              <a:defRPr sz="750"/>
            </a:lvl2pPr>
            <a:lvl3pPr>
              <a:defRPr sz="750"/>
            </a:lvl3pPr>
            <a:lvl4pPr>
              <a:defRPr sz="750"/>
            </a:lvl4pPr>
            <a:lvl5pPr>
              <a:defRPr sz="750"/>
            </a:lvl5pPr>
          </a:lstStyle>
          <a:p>
            <a:pPr lvl="0"/>
            <a:r>
              <a:rPr lang="en-US"/>
              <a:t>Enter Presenter Name</a:t>
            </a:r>
          </a:p>
        </p:txBody>
      </p:sp>
      <p:sp>
        <p:nvSpPr>
          <p:cNvPr id="25" name="Title 1"/>
          <p:cNvSpPr>
            <a:spLocks noGrp="1"/>
          </p:cNvSpPr>
          <p:nvPr>
            <p:ph type="title" hasCustomPrompt="1"/>
          </p:nvPr>
        </p:nvSpPr>
        <p:spPr>
          <a:xfrm>
            <a:off x="0" y="1634108"/>
            <a:ext cx="9144000" cy="829093"/>
          </a:xfrm>
          <a:prstGeom prst="rect">
            <a:avLst/>
          </a:prstGeom>
        </p:spPr>
        <p:txBody>
          <a:bodyPr vert="horz"/>
          <a:lstStyle>
            <a:lvl1pPr algn="ctr">
              <a:lnSpc>
                <a:spcPct val="100000"/>
              </a:lnSpc>
              <a:defRPr sz="3600" b="1" baseline="0">
                <a:solidFill>
                  <a:srgbClr val="004184"/>
                </a:solidFill>
                <a:latin typeface="+mn-lt"/>
              </a:defRPr>
            </a:lvl1pPr>
          </a:lstStyle>
          <a:p>
            <a:r>
              <a:rPr lang="en-US"/>
              <a:t>Enter agenda heading here</a:t>
            </a:r>
          </a:p>
        </p:txBody>
      </p:sp>
      <p:sp>
        <p:nvSpPr>
          <p:cNvPr id="33" name="Text Placeholder 19"/>
          <p:cNvSpPr>
            <a:spLocks noGrp="1"/>
          </p:cNvSpPr>
          <p:nvPr>
            <p:ph type="body" sz="quarter" idx="20" hasCustomPrompt="1"/>
          </p:nvPr>
        </p:nvSpPr>
        <p:spPr>
          <a:xfrm>
            <a:off x="6003782" y="929796"/>
            <a:ext cx="2947571" cy="345211"/>
          </a:xfrm>
          <a:prstGeom prst="rect">
            <a:avLst/>
          </a:prstGeom>
        </p:spPr>
        <p:txBody>
          <a:bodyPr vert="horz" anchor="t"/>
          <a:lstStyle>
            <a:lvl1pPr marL="0" indent="0" algn="ctr" eaLnBrk="1" fontAlgn="auto" hangingPunct="1">
              <a:lnSpc>
                <a:spcPct val="120000"/>
              </a:lnSpc>
              <a:spcBef>
                <a:spcPts val="0"/>
              </a:spcBef>
              <a:spcAft>
                <a:spcPts val="0"/>
              </a:spcAft>
              <a:buNone/>
              <a:defRPr lang="id-ID" sz="1000" b="0">
                <a:solidFill>
                  <a:srgbClr val="595959"/>
                </a:solidFill>
              </a:defRPr>
            </a:lvl1pPr>
          </a:lstStyle>
          <a:p>
            <a:pPr algn="ctr" eaLnBrk="1" fontAlgn="auto" hangingPunct="1">
              <a:lnSpc>
                <a:spcPct val="120000"/>
              </a:lnSpc>
              <a:spcBef>
                <a:spcPts val="0"/>
              </a:spcBef>
              <a:spcAft>
                <a:spcPts val="0"/>
              </a:spcAft>
              <a:defRPr/>
            </a:pPr>
            <a:r>
              <a:rPr lang="id-ID" sz="825">
                <a:latin typeface="+mn-lt"/>
                <a:ea typeface="+mn-ea"/>
                <a:cs typeface="+mn-cs"/>
              </a:rPr>
              <a:t>Enter Presenter Title (Optional)</a:t>
            </a:r>
          </a:p>
        </p:txBody>
      </p:sp>
      <p:sp>
        <p:nvSpPr>
          <p:cNvPr id="34" name="Text Placeholder 8"/>
          <p:cNvSpPr>
            <a:spLocks noGrp="1"/>
          </p:cNvSpPr>
          <p:nvPr>
            <p:ph type="body" sz="quarter" idx="21" hasCustomPrompt="1"/>
          </p:nvPr>
        </p:nvSpPr>
        <p:spPr>
          <a:xfrm>
            <a:off x="6004558" y="204964"/>
            <a:ext cx="2948503" cy="391949"/>
          </a:xfrm>
          <a:prstGeom prst="rect">
            <a:avLst/>
          </a:prstGeom>
        </p:spPr>
        <p:txBody>
          <a:bodyPr vert="horz" anchor="ctr"/>
          <a:lstStyle>
            <a:lvl1pPr marL="0" indent="0" algn="l">
              <a:buNone/>
              <a:defRPr sz="1400" b="1">
                <a:solidFill>
                  <a:srgbClr val="595959"/>
                </a:solidFill>
              </a:defRPr>
            </a:lvl1pPr>
            <a:lvl2pPr>
              <a:defRPr sz="750"/>
            </a:lvl2pPr>
            <a:lvl3pPr>
              <a:defRPr sz="750"/>
            </a:lvl3pPr>
            <a:lvl4pPr>
              <a:defRPr sz="750"/>
            </a:lvl4pPr>
            <a:lvl5pPr>
              <a:defRPr sz="750"/>
            </a:lvl5pPr>
          </a:lstStyle>
          <a:p>
            <a:pPr lvl="0"/>
            <a:r>
              <a:rPr lang="en-US"/>
              <a:t>Presenter:</a:t>
            </a:r>
          </a:p>
        </p:txBody>
      </p:sp>
      <p:sp>
        <p:nvSpPr>
          <p:cNvPr id="35" name="Picture Placeholder 10"/>
          <p:cNvSpPr>
            <a:spLocks noGrp="1"/>
          </p:cNvSpPr>
          <p:nvPr>
            <p:ph type="pic" sz="quarter" idx="22" hasCustomPrompt="1"/>
          </p:nvPr>
        </p:nvSpPr>
        <p:spPr>
          <a:xfrm>
            <a:off x="4795876" y="266430"/>
            <a:ext cx="981731" cy="989079"/>
          </a:xfrm>
          <a:prstGeom prst="rect">
            <a:avLst/>
          </a:prstGeom>
          <a:ln w="76200" cmpd="sng">
            <a:solidFill>
              <a:srgbClr val="004184"/>
            </a:solidFill>
          </a:ln>
        </p:spPr>
        <p:txBody>
          <a:bodyPr vert="horz"/>
          <a:lstStyle>
            <a:lvl1pPr marL="0" indent="0">
              <a:buNone/>
              <a:defRPr sz="750"/>
            </a:lvl1pPr>
          </a:lstStyle>
          <a:p>
            <a:r>
              <a:rPr lang="en-US"/>
              <a:t>Insert presenter profile picture</a:t>
            </a:r>
          </a:p>
        </p:txBody>
      </p:sp>
      <p:sp>
        <p:nvSpPr>
          <p:cNvPr id="36" name="Text Placeholder 8"/>
          <p:cNvSpPr>
            <a:spLocks noGrp="1"/>
          </p:cNvSpPr>
          <p:nvPr>
            <p:ph type="body" sz="quarter" idx="23" hasCustomPrompt="1"/>
          </p:nvPr>
        </p:nvSpPr>
        <p:spPr>
          <a:xfrm>
            <a:off x="6004558" y="648809"/>
            <a:ext cx="2948503" cy="342633"/>
          </a:xfrm>
          <a:prstGeom prst="rect">
            <a:avLst/>
          </a:prstGeom>
        </p:spPr>
        <p:txBody>
          <a:bodyPr vert="horz" anchor="b"/>
          <a:lstStyle>
            <a:lvl1pPr marL="0" indent="0" algn="l">
              <a:buNone/>
              <a:defRPr sz="1200" b="0">
                <a:solidFill>
                  <a:srgbClr val="595959"/>
                </a:solidFill>
              </a:defRPr>
            </a:lvl1pPr>
            <a:lvl2pPr>
              <a:defRPr sz="750"/>
            </a:lvl2pPr>
            <a:lvl3pPr>
              <a:defRPr sz="750"/>
            </a:lvl3pPr>
            <a:lvl4pPr>
              <a:defRPr sz="750"/>
            </a:lvl4pPr>
            <a:lvl5pPr>
              <a:defRPr sz="750"/>
            </a:lvl5pPr>
          </a:lstStyle>
          <a:p>
            <a:pPr lvl="0"/>
            <a:r>
              <a:rPr lang="en-US"/>
              <a:t>Enter Presenter Name</a:t>
            </a:r>
          </a:p>
        </p:txBody>
      </p:sp>
      <p:sp>
        <p:nvSpPr>
          <p:cNvPr id="26" name="TextBox 25"/>
          <p:cNvSpPr txBox="1">
            <a:spLocks noChangeArrowheads="1"/>
          </p:cNvSpPr>
          <p:nvPr userDrawn="1"/>
        </p:nvSpPr>
        <p:spPr bwMode="auto">
          <a:xfrm>
            <a:off x="8332330" y="6515295"/>
            <a:ext cx="647700" cy="196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id-ID" sz="675">
                <a:solidFill>
                  <a:srgbClr val="A6A6A6"/>
                </a:solidFill>
              </a:rPr>
              <a:t> </a:t>
            </a:r>
            <a:fld id="{282B9933-8DE9-A54A-AA6B-7423E8ABC148}" type="slidenum">
              <a:rPr lang="id-ID" sz="675">
                <a:solidFill>
                  <a:srgbClr val="A6A6A6"/>
                </a:solidFill>
              </a:rPr>
              <a:pPr algn="r" eaLnBrk="1" hangingPunct="1"/>
              <a:t>‹#›</a:t>
            </a:fld>
            <a:endParaRPr lang="id-ID" sz="675">
              <a:solidFill>
                <a:srgbClr val="7F7F7F"/>
              </a:solidFill>
            </a:endParaRPr>
          </a:p>
        </p:txBody>
      </p:sp>
      <p:sp>
        <p:nvSpPr>
          <p:cNvPr id="27" name="Text Placeholder 19"/>
          <p:cNvSpPr>
            <a:spLocks noGrp="1"/>
          </p:cNvSpPr>
          <p:nvPr>
            <p:ph type="body" sz="quarter" idx="11" hasCustomPrompt="1"/>
          </p:nvPr>
        </p:nvSpPr>
        <p:spPr>
          <a:xfrm>
            <a:off x="694356" y="2512805"/>
            <a:ext cx="7756040" cy="389697"/>
          </a:xfrm>
          <a:prstGeom prst="rect">
            <a:avLst/>
          </a:prstGeom>
        </p:spPr>
        <p:txBody>
          <a:bodyPr vert="horz"/>
          <a:lstStyle>
            <a:lvl1pPr marL="0" indent="0" algn="ctr">
              <a:buNone/>
              <a:defRPr sz="2000" b="0" baseline="0">
                <a:solidFill>
                  <a:srgbClr val="004184"/>
                </a:solidFill>
              </a:defRPr>
            </a:lvl1pPr>
          </a:lstStyle>
          <a:p>
            <a:pPr lvl="0"/>
            <a:r>
              <a:rPr lang="en-US"/>
              <a:t>Enter agenda item</a:t>
            </a:r>
          </a:p>
        </p:txBody>
      </p:sp>
      <p:sp>
        <p:nvSpPr>
          <p:cNvPr id="29" name="Text Placeholder 19"/>
          <p:cNvSpPr>
            <a:spLocks noGrp="1"/>
          </p:cNvSpPr>
          <p:nvPr>
            <p:ph type="body" sz="quarter" idx="12" hasCustomPrompt="1"/>
          </p:nvPr>
        </p:nvSpPr>
        <p:spPr>
          <a:xfrm>
            <a:off x="694356" y="3065442"/>
            <a:ext cx="7756040" cy="389697"/>
          </a:xfrm>
          <a:prstGeom prst="rect">
            <a:avLst/>
          </a:prstGeom>
        </p:spPr>
        <p:txBody>
          <a:bodyPr vert="horz"/>
          <a:lstStyle>
            <a:lvl1pPr marL="0" indent="0" algn="ctr">
              <a:buNone/>
              <a:defRPr sz="2000" b="0" baseline="0">
                <a:solidFill>
                  <a:srgbClr val="004184"/>
                </a:solidFill>
              </a:defRPr>
            </a:lvl1pPr>
          </a:lstStyle>
          <a:p>
            <a:pPr lvl="0"/>
            <a:r>
              <a:rPr lang="en-US"/>
              <a:t>Enter agenda item</a:t>
            </a:r>
          </a:p>
        </p:txBody>
      </p:sp>
      <p:sp>
        <p:nvSpPr>
          <p:cNvPr id="30" name="Text Placeholder 19"/>
          <p:cNvSpPr>
            <a:spLocks noGrp="1"/>
          </p:cNvSpPr>
          <p:nvPr>
            <p:ph type="body" sz="quarter" idx="13" hasCustomPrompt="1"/>
          </p:nvPr>
        </p:nvSpPr>
        <p:spPr>
          <a:xfrm>
            <a:off x="694356" y="3618081"/>
            <a:ext cx="7756040" cy="389697"/>
          </a:xfrm>
          <a:prstGeom prst="rect">
            <a:avLst/>
          </a:prstGeom>
        </p:spPr>
        <p:txBody>
          <a:bodyPr vert="horz"/>
          <a:lstStyle>
            <a:lvl1pPr marL="0" indent="0" algn="ctr" eaLnBrk="1" hangingPunct="1">
              <a:buNone/>
              <a:defRPr sz="2000" b="0" baseline="0">
                <a:solidFill>
                  <a:srgbClr val="004184"/>
                </a:solidFill>
              </a:defRPr>
            </a:lvl1pPr>
          </a:lstStyle>
          <a:p>
            <a:pPr lvl="0"/>
            <a:r>
              <a:rPr lang="en-US"/>
              <a:t>Enter agenda item</a:t>
            </a:r>
          </a:p>
        </p:txBody>
      </p:sp>
      <p:sp>
        <p:nvSpPr>
          <p:cNvPr id="31" name="Text Placeholder 19"/>
          <p:cNvSpPr>
            <a:spLocks noGrp="1"/>
          </p:cNvSpPr>
          <p:nvPr>
            <p:ph type="body" sz="quarter" idx="14" hasCustomPrompt="1"/>
          </p:nvPr>
        </p:nvSpPr>
        <p:spPr>
          <a:xfrm>
            <a:off x="694356" y="4170718"/>
            <a:ext cx="7756040" cy="389697"/>
          </a:xfrm>
          <a:prstGeom prst="rect">
            <a:avLst/>
          </a:prstGeom>
        </p:spPr>
        <p:txBody>
          <a:bodyPr vert="horz"/>
          <a:lstStyle>
            <a:lvl1pPr marL="0" marR="0" indent="0" algn="ctr" defTabSz="685800" rtl="0" eaLnBrk="1" fontAlgn="base" latinLnBrk="0" hangingPunct="1">
              <a:lnSpc>
                <a:spcPct val="90000"/>
              </a:lnSpc>
              <a:spcBef>
                <a:spcPts val="750"/>
              </a:spcBef>
              <a:spcAft>
                <a:spcPct val="0"/>
              </a:spcAft>
              <a:buClrTx/>
              <a:buSzTx/>
              <a:buFont typeface="Arial" charset="0"/>
              <a:buNone/>
              <a:tabLst/>
              <a:defRPr sz="2000" b="0" baseline="0">
                <a:solidFill>
                  <a:srgbClr val="004184"/>
                </a:solidFill>
              </a:defRPr>
            </a:lvl1pPr>
          </a:lstStyle>
          <a:p>
            <a:pPr lvl="0"/>
            <a:r>
              <a:rPr lang="en-US"/>
              <a:t>Enter agenda item</a:t>
            </a:r>
          </a:p>
        </p:txBody>
      </p:sp>
      <p:sp>
        <p:nvSpPr>
          <p:cNvPr id="32" name="Text Placeholder 19"/>
          <p:cNvSpPr>
            <a:spLocks noGrp="1"/>
          </p:cNvSpPr>
          <p:nvPr>
            <p:ph type="body" sz="quarter" idx="15" hasCustomPrompt="1"/>
          </p:nvPr>
        </p:nvSpPr>
        <p:spPr>
          <a:xfrm>
            <a:off x="694356" y="4729101"/>
            <a:ext cx="7756040" cy="389697"/>
          </a:xfrm>
          <a:prstGeom prst="rect">
            <a:avLst/>
          </a:prstGeom>
        </p:spPr>
        <p:txBody>
          <a:bodyPr vert="horz"/>
          <a:lstStyle>
            <a:lvl1pPr marL="0" marR="0" indent="0" algn="ctr" defTabSz="685800" rtl="0" eaLnBrk="1" fontAlgn="base" latinLnBrk="0" hangingPunct="1">
              <a:lnSpc>
                <a:spcPct val="90000"/>
              </a:lnSpc>
              <a:spcBef>
                <a:spcPts val="750"/>
              </a:spcBef>
              <a:spcAft>
                <a:spcPct val="0"/>
              </a:spcAft>
              <a:buClrTx/>
              <a:buSzTx/>
              <a:buFont typeface="Arial" charset="0"/>
              <a:buNone/>
              <a:tabLst/>
              <a:defRPr sz="2000" b="0" baseline="0">
                <a:solidFill>
                  <a:srgbClr val="004184"/>
                </a:solidFill>
              </a:defRPr>
            </a:lvl1pPr>
          </a:lstStyle>
          <a:p>
            <a:pPr lvl="0"/>
            <a:r>
              <a:rPr lang="en-US"/>
              <a:t>Enter agenda item</a:t>
            </a:r>
          </a:p>
          <a:p>
            <a:pPr algn="ctr" eaLnBrk="1" hangingPunct="1"/>
            <a:endParaRPr lang="en-GB" sz="1350">
              <a:solidFill>
                <a:schemeClr val="bg1"/>
              </a:solidFill>
            </a:endParaRPr>
          </a:p>
        </p:txBody>
      </p:sp>
    </p:spTree>
    <p:extLst>
      <p:ext uri="{BB962C8B-B14F-4D97-AF65-F5344CB8AC3E}">
        <p14:creationId xmlns:p14="http://schemas.microsoft.com/office/powerpoint/2010/main" val="230828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6858000"/>
          </a:xfrm>
          <a:prstGeom prst="rect">
            <a:avLst/>
          </a:prstGeom>
        </p:spPr>
        <p:txBody>
          <a:bodyPr vert="horz"/>
          <a:lstStyle>
            <a:lvl1pPr marL="0" indent="0">
              <a:buNone/>
              <a:defRPr baseline="0">
                <a:solidFill>
                  <a:srgbClr val="595959"/>
                </a:solidFill>
              </a:defRPr>
            </a:lvl1pPr>
          </a:lstStyle>
          <a:p>
            <a:r>
              <a:rPr lang="en-US" dirty="0"/>
              <a:t>Insert image (covers the full slide)</a:t>
            </a: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t="38169" b="38169"/>
          <a:stretch/>
        </p:blipFill>
        <p:spPr>
          <a:xfrm>
            <a:off x="0" y="2739675"/>
            <a:ext cx="9144000" cy="1622639"/>
          </a:xfrm>
          <a:prstGeom prst="rect">
            <a:avLst/>
          </a:prstGeom>
        </p:spPr>
      </p:pic>
    </p:spTree>
    <p:extLst>
      <p:ext uri="{BB962C8B-B14F-4D97-AF65-F5344CB8AC3E}">
        <p14:creationId xmlns:p14="http://schemas.microsoft.com/office/powerpoint/2010/main" val="301785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ransition Slid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6858000"/>
          </a:xfrm>
          <a:prstGeom prst="rect">
            <a:avLst/>
          </a:prstGeom>
        </p:spPr>
        <p:txBody>
          <a:bodyPr vert="horz"/>
          <a:lstStyle>
            <a:lvl1pPr marL="0" indent="0">
              <a:buNone/>
              <a:defRPr baseline="0">
                <a:solidFill>
                  <a:srgbClr val="595959"/>
                </a:solidFill>
              </a:defRPr>
            </a:lvl1pPr>
          </a:lstStyle>
          <a:p>
            <a:r>
              <a:rPr lang="en-US" dirty="0"/>
              <a:t>Insert image (covers the full slide)</a:t>
            </a: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t="38169" b="38169"/>
          <a:stretch/>
        </p:blipFill>
        <p:spPr>
          <a:xfrm>
            <a:off x="1" y="2739675"/>
            <a:ext cx="9143999" cy="1622639"/>
          </a:xfrm>
          <a:prstGeom prst="rect">
            <a:avLst/>
          </a:prstGeom>
        </p:spPr>
      </p:pic>
    </p:spTree>
    <p:extLst>
      <p:ext uri="{BB962C8B-B14F-4D97-AF65-F5344CB8AC3E}">
        <p14:creationId xmlns:p14="http://schemas.microsoft.com/office/powerpoint/2010/main" val="174911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6"/>
          <p:cNvSpPr>
            <a:spLocks noGrp="1"/>
          </p:cNvSpPr>
          <p:nvPr>
            <p:ph type="title" hasCustomPrompt="1"/>
          </p:nvPr>
        </p:nvSpPr>
        <p:spPr>
          <a:xfrm>
            <a:off x="0" y="268075"/>
            <a:ext cx="9144000" cy="923791"/>
          </a:xfrm>
          <a:prstGeom prst="rect">
            <a:avLst/>
          </a:prstGeom>
        </p:spPr>
        <p:txBody>
          <a:bodyPr vert="horz"/>
          <a:lstStyle>
            <a:lvl1pPr algn="ctr">
              <a:lnSpc>
                <a:spcPct val="100000"/>
              </a:lnSpc>
              <a:defRPr sz="3600" b="1" baseline="0">
                <a:solidFill>
                  <a:srgbClr val="004184"/>
                </a:solidFill>
                <a:latin typeface="+mn-lt"/>
              </a:defRPr>
            </a:lvl1pPr>
          </a:lstStyle>
          <a:p>
            <a:r>
              <a:rPr lang="en-US"/>
              <a:t>Click to edit title</a:t>
            </a:r>
          </a:p>
        </p:txBody>
      </p:sp>
      <p:sp>
        <p:nvSpPr>
          <p:cNvPr id="6" name="TextBox 5"/>
          <p:cNvSpPr txBox="1">
            <a:spLocks noChangeArrowheads="1"/>
          </p:cNvSpPr>
          <p:nvPr userDrawn="1"/>
        </p:nvSpPr>
        <p:spPr bwMode="auto">
          <a:xfrm>
            <a:off x="8332330" y="6515295"/>
            <a:ext cx="647700" cy="196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id-ID" sz="675">
                <a:solidFill>
                  <a:srgbClr val="A6A6A6"/>
                </a:solidFill>
              </a:rPr>
              <a:t> </a:t>
            </a:r>
            <a:fld id="{282B9933-8DE9-A54A-AA6B-7423E8ABC148}" type="slidenum">
              <a:rPr lang="id-ID" sz="675">
                <a:solidFill>
                  <a:srgbClr val="A6A6A6"/>
                </a:solidFill>
              </a:rPr>
              <a:pPr algn="r" eaLnBrk="1" hangingPunct="1"/>
              <a:t>‹#›</a:t>
            </a:fld>
            <a:endParaRPr lang="id-ID" sz="675">
              <a:solidFill>
                <a:srgbClr val="7F7F7F"/>
              </a:solidFill>
            </a:endParaRPr>
          </a:p>
        </p:txBody>
      </p:sp>
    </p:spTree>
    <p:extLst>
      <p:ext uri="{BB962C8B-B14F-4D97-AF65-F5344CB8AC3E}">
        <p14:creationId xmlns:p14="http://schemas.microsoft.com/office/powerpoint/2010/main" val="121744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1 v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6"/>
          <p:cNvSpPr>
            <a:spLocks noGrp="1"/>
          </p:cNvSpPr>
          <p:nvPr>
            <p:ph type="title" hasCustomPrompt="1"/>
          </p:nvPr>
        </p:nvSpPr>
        <p:spPr>
          <a:xfrm>
            <a:off x="0" y="268075"/>
            <a:ext cx="9144000" cy="923791"/>
          </a:xfrm>
          <a:prstGeom prst="rect">
            <a:avLst/>
          </a:prstGeom>
        </p:spPr>
        <p:txBody>
          <a:bodyPr vert="horz"/>
          <a:lstStyle>
            <a:lvl1pPr algn="ctr">
              <a:lnSpc>
                <a:spcPct val="100000"/>
              </a:lnSpc>
              <a:defRPr sz="3600" b="1" baseline="0">
                <a:solidFill>
                  <a:srgbClr val="004184"/>
                </a:solidFill>
                <a:latin typeface="+mn-lt"/>
              </a:defRPr>
            </a:lvl1pPr>
          </a:lstStyle>
          <a:p>
            <a:r>
              <a:rPr lang="en-US"/>
              <a:t>Click to edit title</a:t>
            </a:r>
          </a:p>
        </p:txBody>
      </p:sp>
      <p:sp>
        <p:nvSpPr>
          <p:cNvPr id="6" name="TextBox 5"/>
          <p:cNvSpPr txBox="1">
            <a:spLocks noChangeArrowheads="1"/>
          </p:cNvSpPr>
          <p:nvPr userDrawn="1"/>
        </p:nvSpPr>
        <p:spPr bwMode="auto">
          <a:xfrm>
            <a:off x="8332330" y="6515295"/>
            <a:ext cx="647700" cy="196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id-ID" sz="675">
                <a:solidFill>
                  <a:srgbClr val="A6A6A6"/>
                </a:solidFill>
              </a:rPr>
              <a:t> </a:t>
            </a:r>
            <a:fld id="{282B9933-8DE9-A54A-AA6B-7423E8ABC148}" type="slidenum">
              <a:rPr lang="id-ID" sz="675">
                <a:solidFill>
                  <a:srgbClr val="A6A6A6"/>
                </a:solidFill>
              </a:rPr>
              <a:pPr algn="r" eaLnBrk="1" hangingPunct="1"/>
              <a:t>‹#›</a:t>
            </a:fld>
            <a:endParaRPr lang="id-ID" sz="675">
              <a:solidFill>
                <a:srgbClr val="7F7F7F"/>
              </a:solidFill>
            </a:endParaRPr>
          </a:p>
        </p:txBody>
      </p:sp>
      <p:pic>
        <p:nvPicPr>
          <p:cNvPr id="5" name="Picture 4"/>
          <p:cNvPicPr>
            <a:picLocks noChangeAspect="1"/>
          </p:cNvPicPr>
          <p:nvPr userDrawn="1"/>
        </p:nvPicPr>
        <p:blipFill rotWithShape="1">
          <a:blip r:embed="rId3" cstate="email">
            <a:extLst>
              <a:ext uri="{28A0092B-C50C-407E-A947-70E740481C1C}">
                <a14:useLocalDpi xmlns:a14="http://schemas.microsoft.com/office/drawing/2010/main" val="0"/>
              </a:ext>
            </a:extLst>
          </a:blip>
          <a:srcRect l="3" t="-677589" r="5" b="-677589"/>
          <a:stretch/>
        </p:blipFill>
        <p:spPr>
          <a:xfrm>
            <a:off x="0" y="-1955088"/>
            <a:ext cx="9144000" cy="6858005"/>
          </a:xfrm>
          <a:prstGeom prst="rect">
            <a:avLst/>
          </a:prstGeom>
        </p:spPr>
      </p:pic>
    </p:spTree>
    <p:extLst>
      <p:ext uri="{BB962C8B-B14F-4D97-AF65-F5344CB8AC3E}">
        <p14:creationId xmlns:p14="http://schemas.microsoft.com/office/powerpoint/2010/main" val="33673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theme" Target="../theme/theme2.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9989227"/>
      </p:ext>
    </p:extLst>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05" r:id="rId12"/>
    <p:sldLayoutId id="2147484206" r:id="rId13"/>
    <p:sldLayoutId id="2147484207" r:id="rId14"/>
    <p:sldLayoutId id="2147484208" r:id="rId15"/>
    <p:sldLayoutId id="2147484209" r:id="rId16"/>
    <p:sldLayoutId id="2147484210" r:id="rId17"/>
    <p:sldLayoutId id="2147484211" r:id="rId18"/>
    <p:sldLayoutId id="2147484212" r:id="rId19"/>
    <p:sldLayoutId id="2147484213" r:id="rId20"/>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9579407"/>
      </p:ext>
    </p:extLst>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 id="2147484226" r:id="rId12"/>
    <p:sldLayoutId id="2147484227" r:id="rId13"/>
    <p:sldLayoutId id="2147484228" r:id="rId14"/>
    <p:sldLayoutId id="2147484229" r:id="rId15"/>
    <p:sldLayoutId id="2147484230" r:id="rId16"/>
    <p:sldLayoutId id="2147484231" r:id="rId17"/>
    <p:sldLayoutId id="2147484232" r:id="rId18"/>
    <p:sldLayoutId id="2147484233" r:id="rId19"/>
    <p:sldLayoutId id="2147484234" r:id="rId20"/>
    <p:sldLayoutId id="2147484235" r:id="rId21"/>
    <p:sldLayoutId id="2147484236" r:id="rId22"/>
    <p:sldLayoutId id="2147484237" r:id="rId23"/>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l" rtl="0" eaLnBrk="0" fontAlgn="base" hangingPunct="0">
        <a:lnSpc>
          <a:spcPct val="90000"/>
        </a:lnSpc>
        <a:spcBef>
          <a:spcPct val="0"/>
        </a:spcBef>
        <a:spcAft>
          <a:spcPct val="0"/>
        </a:spcAft>
        <a:defRPr sz="4400" kern="1200">
          <a:solidFill>
            <a:schemeClr val="tx1"/>
          </a:solidFill>
          <a:latin typeface="+mj-lt"/>
          <a:ea typeface="MS PGothic" pitchFamily="34" charset="-128"/>
          <a:cs typeface="MS PGothic" charset="0"/>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itchFamily="34" charset="-128"/>
          <a:cs typeface="MS PGothic" charset="0"/>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itchFamily="34" charset="-128"/>
          <a:cs typeface="MS PGothic" charset="0"/>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itchFamily="34" charset="-128"/>
          <a:cs typeface="MS PGothic" charset="0"/>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itchFamily="34" charset="-128"/>
          <a:cs typeface="MS PGothic"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S PGothic" pitchFamily="34" charset="-128"/>
          <a:cs typeface="MS PGothic"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S PGothic" pitchFamily="34" charset="-128"/>
          <a:cs typeface="MS PGothic"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S PGothic" pitchFamily="34" charset="-128"/>
          <a:cs typeface="MS PGothic"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S PGothic" pitchFamily="34" charset="-128"/>
          <a:cs typeface="MS PGothic"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S PGothic" pitchFamily="34" charset="-128"/>
          <a:cs typeface="MS PGothic"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s://my.catchon.com/#/dashboard"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hyperlink" Target="https://cosn.org/sites/default/files/final%20IT%20Leadership%202018.pdf"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s://edtechdigest.com/2019/02/05/the-true-cost-of-freemiums/"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6012287" y="4005332"/>
            <a:ext cx="3131713" cy="757159"/>
          </a:xfrm>
        </p:spPr>
        <p:txBody>
          <a:bodyPr/>
          <a:lstStyle/>
          <a:p>
            <a:r>
              <a:rPr lang="en-US" dirty="0"/>
              <a:t>Lisa Knox</a:t>
            </a:r>
          </a:p>
          <a:p>
            <a:r>
              <a:rPr lang="en-US" dirty="0"/>
              <a:t>CatchOn Account Service Manager</a:t>
            </a:r>
          </a:p>
        </p:txBody>
      </p:sp>
      <p:sp>
        <p:nvSpPr>
          <p:cNvPr id="2" name="Title 1"/>
          <p:cNvSpPr>
            <a:spLocks noGrp="1"/>
          </p:cNvSpPr>
          <p:nvPr>
            <p:ph type="title"/>
          </p:nvPr>
        </p:nvSpPr>
        <p:spPr/>
        <p:txBody>
          <a:bodyPr/>
          <a:lstStyle/>
          <a:p>
            <a:pPr lvl="0" defTabSz="914400" eaLnBrk="0" fontAlgn="base" hangingPunct="0">
              <a:spcAft>
                <a:spcPct val="0"/>
              </a:spcAft>
              <a:defRPr/>
            </a:pPr>
            <a:r>
              <a:rPr lang="en-US" dirty="0">
                <a:solidFill>
                  <a:sysClr val="window" lastClr="FFFFFF"/>
                </a:solidFill>
                <a:ea typeface="MS PGothic" panose="020B0600070205080204" pitchFamily="34" charset="-128"/>
                <a:cs typeface="MS PGothic" charset="0"/>
              </a:rPr>
              <a:t>How to Leverage Actionable Data to Produce Successful Outcomes</a:t>
            </a:r>
          </a:p>
        </p:txBody>
      </p:sp>
      <p:sp>
        <p:nvSpPr>
          <p:cNvPr id="3" name="Text Placeholder 2"/>
          <p:cNvSpPr>
            <a:spLocks noGrp="1"/>
          </p:cNvSpPr>
          <p:nvPr>
            <p:ph type="body" sz="quarter" idx="10"/>
          </p:nvPr>
        </p:nvSpPr>
        <p:spPr/>
        <p:txBody>
          <a:bodyPr/>
          <a:lstStyle/>
          <a:p>
            <a:r>
              <a:rPr lang="en-US" dirty="0"/>
              <a:t>March 3, 2020</a:t>
            </a:r>
          </a:p>
        </p:txBody>
      </p:sp>
    </p:spTree>
    <p:extLst>
      <p:ext uri="{BB962C8B-B14F-4D97-AF65-F5344CB8AC3E}">
        <p14:creationId xmlns:p14="http://schemas.microsoft.com/office/powerpoint/2010/main" val="207603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C3294D-37E0-4AD7-9E45-CC6EF2305EE5}"/>
              </a:ext>
            </a:extLst>
          </p:cNvPr>
          <p:cNvSpPr/>
          <p:nvPr/>
        </p:nvSpPr>
        <p:spPr>
          <a:xfrm>
            <a:off x="192505" y="239252"/>
            <a:ext cx="8758990" cy="707886"/>
          </a:xfrm>
          <a:prstGeom prst="rect">
            <a:avLst/>
          </a:prstGeom>
        </p:spPr>
        <p:txBody>
          <a:bodyPr wrap="square">
            <a:spAutoFit/>
          </a:bodyPr>
          <a:lstStyle/>
          <a:p>
            <a:pPr lvl="0" algn="ctr">
              <a:defRPr/>
            </a:pPr>
            <a:r>
              <a:rPr lang="en-US" sz="4000" b="1" dirty="0">
                <a:solidFill>
                  <a:srgbClr val="004184"/>
                </a:solidFill>
                <a:latin typeface="Calibri"/>
                <a:ea typeface="MS PGothic" panose="020B0600070205080204" pitchFamily="34" charset="-128"/>
              </a:rPr>
              <a:t>CatchOn: The Power of Visibility</a:t>
            </a:r>
          </a:p>
        </p:txBody>
      </p:sp>
      <p:sp>
        <p:nvSpPr>
          <p:cNvPr id="3" name="TextBox 2">
            <a:extLst>
              <a:ext uri="{FF2B5EF4-FFF2-40B4-BE49-F238E27FC236}">
                <a16:creationId xmlns:a16="http://schemas.microsoft.com/office/drawing/2014/main" id="{0B1D1290-07B3-4AD5-81B0-DCE066B90091}"/>
              </a:ext>
            </a:extLst>
          </p:cNvPr>
          <p:cNvSpPr txBox="1"/>
          <p:nvPr/>
        </p:nvSpPr>
        <p:spPr>
          <a:xfrm>
            <a:off x="485048" y="953375"/>
            <a:ext cx="4232775" cy="4271035"/>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595959"/>
                </a:solidFill>
                <a:effectLst/>
                <a:uLnTx/>
                <a:uFillTx/>
              </a:rPr>
              <a:t>CatchOn is a SaaS administrative platform </a:t>
            </a:r>
            <a:r>
              <a:rPr lang="en-US" sz="2400" b="1" kern="0" dirty="0">
                <a:solidFill>
                  <a:srgbClr val="595959"/>
                </a:solidFill>
              </a:rPr>
              <a:t>which:</a:t>
            </a:r>
            <a:endParaRPr kumimoji="0" lang="en-US" sz="2400" b="1" i="0" u="none" strike="noStrike" kern="0" cap="none" spc="0" normalizeH="0" baseline="0" noProof="0" dirty="0">
              <a:ln>
                <a:noFill/>
              </a:ln>
              <a:solidFill>
                <a:srgbClr val="595959"/>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r>
              <a:rPr kumimoji="0" lang="en-US" sz="2400" b="0" i="0" u="none" strike="noStrike" kern="0" cap="none" spc="0" normalizeH="0" baseline="0" noProof="0" dirty="0">
                <a:ln>
                  <a:noFill/>
                </a:ln>
                <a:solidFill>
                  <a:srgbClr val="595959"/>
                </a:solidFill>
                <a:effectLst/>
                <a:uLnTx/>
                <a:uFillTx/>
              </a:rPr>
              <a:t>Captures real-time activity of all applications, apps, and websites</a:t>
            </a:r>
          </a:p>
          <a:p>
            <a:pPr marL="285750" marR="0" lvl="0" indent="-285750" defTabSz="914400" eaLnBrk="1" fontAlgn="auto" latinLnBrk="0" hangingPunct="1">
              <a:lnSpc>
                <a:spcPct val="100000"/>
              </a:lnSpc>
              <a:spcBef>
                <a:spcPts val="600"/>
              </a:spcBef>
              <a:spcAft>
                <a:spcPts val="0"/>
              </a:spcAft>
              <a:buClrTx/>
              <a:buSzTx/>
              <a:buFont typeface="Arial" charset="0"/>
              <a:buChar char="•"/>
              <a:tabLst/>
              <a:defRPr/>
            </a:pPr>
            <a:r>
              <a:rPr kumimoji="0" lang="en-US" sz="2400" b="0" i="0" u="none" strike="noStrike" kern="0" cap="none" spc="0" normalizeH="0" baseline="0" noProof="0" dirty="0">
                <a:ln>
                  <a:noFill/>
                </a:ln>
                <a:solidFill>
                  <a:srgbClr val="595959"/>
                </a:solidFill>
                <a:effectLst/>
                <a:uLnTx/>
                <a:uFillTx/>
              </a:rPr>
              <a:t>Manages usage and costs of district approved software subscriptions</a:t>
            </a:r>
          </a:p>
          <a:p>
            <a:pPr marL="285750" marR="0" lvl="0" indent="-285750" defTabSz="914400" eaLnBrk="1" fontAlgn="auto" latinLnBrk="0" hangingPunct="1">
              <a:lnSpc>
                <a:spcPct val="100000"/>
              </a:lnSpc>
              <a:spcBef>
                <a:spcPts val="600"/>
              </a:spcBef>
              <a:spcAft>
                <a:spcPts val="0"/>
              </a:spcAft>
              <a:buClrTx/>
              <a:buSzTx/>
              <a:buFont typeface="Arial" charset="0"/>
              <a:buChar char="•"/>
              <a:tabLst/>
              <a:defRPr/>
            </a:pPr>
            <a:r>
              <a:rPr kumimoji="0" lang="en-US" sz="2400" b="0" i="0" u="none" strike="noStrike" kern="0" cap="none" spc="0" normalizeH="0" baseline="0" noProof="0" dirty="0">
                <a:ln>
                  <a:noFill/>
                </a:ln>
                <a:solidFill>
                  <a:srgbClr val="595959"/>
                </a:solidFill>
                <a:effectLst/>
                <a:uLnTx/>
                <a:uFillTx/>
              </a:rPr>
              <a:t>The only tool that can identify usage of all educational tools, known and unknown</a:t>
            </a:r>
          </a:p>
        </p:txBody>
      </p:sp>
      <p:sp>
        <p:nvSpPr>
          <p:cNvPr id="4" name="TextBox 3">
            <a:extLst>
              <a:ext uri="{FF2B5EF4-FFF2-40B4-BE49-F238E27FC236}">
                <a16:creationId xmlns:a16="http://schemas.microsoft.com/office/drawing/2014/main" id="{EBB822AF-DE47-45D6-8780-07679905E7DC}"/>
              </a:ext>
            </a:extLst>
          </p:cNvPr>
          <p:cNvSpPr txBox="1"/>
          <p:nvPr/>
        </p:nvSpPr>
        <p:spPr>
          <a:xfrm>
            <a:off x="4717823" y="953375"/>
            <a:ext cx="4233672" cy="4271035"/>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595959"/>
                </a:solidFill>
                <a:effectLst/>
                <a:uLnTx/>
                <a:uFillTx/>
              </a:rPr>
              <a:t>Helps solve these key issues: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595959"/>
              </a:solidFill>
              <a:effectLst/>
              <a:uLnTx/>
              <a:uFillTx/>
            </a:endParaRPr>
          </a:p>
          <a:p>
            <a:pPr marL="285750" indent="-285750" eaLnBrk="1" fontAlgn="auto" hangingPunct="1">
              <a:spcBef>
                <a:spcPts val="0"/>
              </a:spcBef>
              <a:spcAft>
                <a:spcPts val="0"/>
              </a:spcAft>
              <a:buFont typeface="Arial" charset="0"/>
              <a:buChar char="•"/>
              <a:defRPr/>
            </a:pPr>
            <a:r>
              <a:rPr lang="en-US" sz="2400" kern="0" dirty="0">
                <a:solidFill>
                  <a:srgbClr val="595959"/>
                </a:solidFill>
              </a:rPr>
              <a:t>Optimize technology, professional development, and curriculum based on actual usage</a:t>
            </a:r>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r>
              <a:rPr kumimoji="0" lang="en-US" sz="2400" b="0" i="0" u="none" strike="noStrike" kern="0" cap="none" spc="0" normalizeH="0" baseline="0" noProof="0" dirty="0">
                <a:ln>
                  <a:noFill/>
                </a:ln>
                <a:solidFill>
                  <a:srgbClr val="595959"/>
                </a:solidFill>
                <a:effectLst/>
                <a:uLnTx/>
                <a:uFillTx/>
              </a:rPr>
              <a:t>Manage digital </a:t>
            </a:r>
            <a:r>
              <a:rPr lang="en-US" sz="2400" kern="0" dirty="0">
                <a:solidFill>
                  <a:srgbClr val="595959"/>
                </a:solidFill>
              </a:rPr>
              <a:t>r</a:t>
            </a:r>
            <a:r>
              <a:rPr kumimoji="0" lang="en-US" sz="2400" b="0" i="0" u="none" strike="noStrike" kern="0" cap="none" spc="0" normalizeH="0" baseline="0" noProof="0" dirty="0" err="1">
                <a:ln>
                  <a:noFill/>
                </a:ln>
                <a:solidFill>
                  <a:srgbClr val="595959"/>
                </a:solidFill>
                <a:effectLst/>
                <a:uLnTx/>
                <a:uFillTx/>
              </a:rPr>
              <a:t>esource</a:t>
            </a:r>
            <a:r>
              <a:rPr kumimoji="0" lang="en-US" sz="2400" b="0" i="0" u="none" strike="noStrike" kern="0" cap="none" spc="0" normalizeH="0" baseline="0" noProof="0" dirty="0">
                <a:ln>
                  <a:noFill/>
                </a:ln>
                <a:solidFill>
                  <a:srgbClr val="595959"/>
                </a:solidFill>
                <a:effectLst/>
                <a:uLnTx/>
                <a:uFillTx/>
              </a:rPr>
              <a:t> budgets</a:t>
            </a:r>
          </a:p>
          <a:p>
            <a:pPr marL="285750" marR="0" lvl="0" indent="-285750" defTabSz="914400" eaLnBrk="1" fontAlgn="auto" latinLnBrk="0" hangingPunct="1">
              <a:lnSpc>
                <a:spcPct val="100000"/>
              </a:lnSpc>
              <a:spcBef>
                <a:spcPts val="600"/>
              </a:spcBef>
              <a:spcAft>
                <a:spcPts val="0"/>
              </a:spcAft>
              <a:buClrTx/>
              <a:buSzTx/>
              <a:buFont typeface="Arial" charset="0"/>
              <a:buChar char="•"/>
              <a:tabLst/>
              <a:defRPr/>
            </a:pPr>
            <a:r>
              <a:rPr lang="en-US" sz="2400" kern="0" dirty="0">
                <a:solidFill>
                  <a:srgbClr val="595959"/>
                </a:solidFill>
              </a:rPr>
              <a:t>Identify and m</a:t>
            </a:r>
            <a:r>
              <a:rPr kumimoji="0" lang="en-US" sz="2400" b="0" i="0" u="none" strike="noStrike" kern="0" cap="none" spc="0" normalizeH="0" baseline="0" noProof="0" dirty="0" err="1">
                <a:ln>
                  <a:noFill/>
                </a:ln>
                <a:solidFill>
                  <a:srgbClr val="595959"/>
                </a:solidFill>
                <a:effectLst/>
                <a:uLnTx/>
                <a:uFillTx/>
              </a:rPr>
              <a:t>itigate</a:t>
            </a:r>
            <a:r>
              <a:rPr kumimoji="0" lang="en-US" sz="2400" b="0" i="0" u="none" strike="noStrike" kern="0" cap="none" spc="0" normalizeH="0" baseline="0" noProof="0" dirty="0">
                <a:ln>
                  <a:noFill/>
                </a:ln>
                <a:solidFill>
                  <a:srgbClr val="595959"/>
                </a:solidFill>
                <a:effectLst/>
                <a:uLnTx/>
                <a:uFillTx/>
              </a:rPr>
              <a:t> risks associated with use of rogue apps and websites</a:t>
            </a:r>
          </a:p>
        </p:txBody>
      </p:sp>
      <p:pic>
        <p:nvPicPr>
          <p:cNvPr id="5" name="Picture 4">
            <a:extLst>
              <a:ext uri="{FF2B5EF4-FFF2-40B4-BE49-F238E27FC236}">
                <a16:creationId xmlns:a16="http://schemas.microsoft.com/office/drawing/2014/main" id="{3C7FECBF-22DD-427D-9BA4-BB4E9DED0933}"/>
              </a:ext>
            </a:extLst>
          </p:cNvPr>
          <p:cNvPicPr>
            <a:picLocks noChangeAspect="1"/>
          </p:cNvPicPr>
          <p:nvPr/>
        </p:nvPicPr>
        <p:blipFill rotWithShape="1">
          <a:blip r:embed="rId3"/>
          <a:srcRect t="76366"/>
          <a:stretch/>
        </p:blipFill>
        <p:spPr>
          <a:xfrm>
            <a:off x="1967240" y="5317571"/>
            <a:ext cx="5501166" cy="543592"/>
          </a:xfrm>
          <a:prstGeom prst="rect">
            <a:avLst/>
          </a:prstGeom>
        </p:spPr>
      </p:pic>
    </p:spTree>
    <p:extLst>
      <p:ext uri="{BB962C8B-B14F-4D97-AF65-F5344CB8AC3E}">
        <p14:creationId xmlns:p14="http://schemas.microsoft.com/office/powerpoint/2010/main" val="201279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D04F0A3-C956-4362-99D9-3C5003BD0F68}"/>
              </a:ext>
            </a:extLst>
          </p:cNvPr>
          <p:cNvSpPr txBox="1">
            <a:spLocks/>
          </p:cNvSpPr>
          <p:nvPr/>
        </p:nvSpPr>
        <p:spPr>
          <a:xfrm>
            <a:off x="0" y="1806362"/>
            <a:ext cx="9144000" cy="1622638"/>
          </a:xfrm>
          <a:prstGeom prst="rect">
            <a:avLst/>
          </a:prstGeom>
          <a:solidFill>
            <a:srgbClr val="004184"/>
          </a:solidFill>
        </p:spPr>
        <p:txBody>
          <a:bodyPr anchor="ctr"/>
          <a:lstStyle>
            <a:lvl1pPr algn="ctr" rtl="0" eaLnBrk="0" fontAlgn="base" hangingPunct="0">
              <a:lnSpc>
                <a:spcPct val="90000"/>
              </a:lnSpc>
              <a:spcBef>
                <a:spcPct val="0"/>
              </a:spcBef>
              <a:spcAft>
                <a:spcPct val="0"/>
              </a:spcAft>
              <a:defRPr sz="4000" b="1" kern="1200">
                <a:solidFill>
                  <a:srgbClr val="FFFFFF"/>
                </a:solidFill>
                <a:latin typeface="+mn-lt"/>
                <a:ea typeface="MS PGothic" pitchFamily="34" charset="-128"/>
                <a:cs typeface="MS PGothic" charset="0"/>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itchFamily="34" charset="-128"/>
                <a:cs typeface="MS PGothic" charset="0"/>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itchFamily="34" charset="-128"/>
                <a:cs typeface="MS PGothic" charset="0"/>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itchFamily="34" charset="-128"/>
                <a:cs typeface="MS PGothic" charset="0"/>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itchFamily="34" charset="-128"/>
                <a:cs typeface="MS PGothic"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4000" b="1" i="0" u="none" strike="noStrike" kern="1200" cap="none" spc="0" normalizeH="0" baseline="0" noProof="0" dirty="0">
                <a:ln>
                  <a:noFill/>
                </a:ln>
                <a:effectLst/>
                <a:uLnTx/>
                <a:uFillTx/>
                <a:latin typeface="Calibri"/>
                <a:ea typeface="MS PGothic" pitchFamily="34" charset="-128"/>
                <a:hlinkClick r:id="rId3">
                  <a:extLst>
                    <a:ext uri="{A12FA001-AC4F-418D-AE19-62706E023703}">
                      <ahyp:hlinkClr xmlns:ahyp="http://schemas.microsoft.com/office/drawing/2018/hyperlinkcolor" val="tx"/>
                    </a:ext>
                  </a:extLst>
                </a:hlinkClick>
              </a:rPr>
              <a:t>DEMO</a:t>
            </a:r>
            <a:endParaRPr kumimoji="0" lang="en-US" sz="4000" b="1" i="0" u="none" strike="noStrike" kern="1200" cap="none" spc="0" normalizeH="0" baseline="0" noProof="0" dirty="0">
              <a:ln>
                <a:noFill/>
              </a:ln>
              <a:effectLst/>
              <a:uLnTx/>
              <a:uFillTx/>
              <a:latin typeface="Calibri"/>
              <a:ea typeface="MS PGothic" pitchFamily="34" charset="-128"/>
            </a:endParaRPr>
          </a:p>
        </p:txBody>
      </p:sp>
    </p:spTree>
    <p:extLst>
      <p:ext uri="{BB962C8B-B14F-4D97-AF65-F5344CB8AC3E}">
        <p14:creationId xmlns:p14="http://schemas.microsoft.com/office/powerpoint/2010/main" val="295926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D04F0A3-C956-4362-99D9-3C5003BD0F68}"/>
              </a:ext>
            </a:extLst>
          </p:cNvPr>
          <p:cNvSpPr txBox="1">
            <a:spLocks/>
          </p:cNvSpPr>
          <p:nvPr/>
        </p:nvSpPr>
        <p:spPr>
          <a:xfrm>
            <a:off x="0" y="618265"/>
            <a:ext cx="9144000" cy="1622638"/>
          </a:xfrm>
          <a:prstGeom prst="rect">
            <a:avLst/>
          </a:prstGeom>
          <a:solidFill>
            <a:srgbClr val="004184"/>
          </a:solidFill>
        </p:spPr>
        <p:txBody>
          <a:bodyPr anchor="ctr"/>
          <a:lstStyle>
            <a:lvl1pPr algn="ctr" rtl="0" eaLnBrk="0" fontAlgn="base" hangingPunct="0">
              <a:lnSpc>
                <a:spcPct val="90000"/>
              </a:lnSpc>
              <a:spcBef>
                <a:spcPct val="0"/>
              </a:spcBef>
              <a:spcAft>
                <a:spcPct val="0"/>
              </a:spcAft>
              <a:defRPr sz="4000" b="1" kern="1200">
                <a:solidFill>
                  <a:srgbClr val="FFFFFF"/>
                </a:solidFill>
                <a:latin typeface="+mn-lt"/>
                <a:ea typeface="MS PGothic" pitchFamily="34" charset="-128"/>
                <a:cs typeface="MS PGothic" charset="0"/>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itchFamily="34" charset="-128"/>
                <a:cs typeface="MS PGothic" charset="0"/>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itchFamily="34" charset="-128"/>
                <a:cs typeface="MS PGothic" charset="0"/>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itchFamily="34" charset="-128"/>
                <a:cs typeface="MS PGothic" charset="0"/>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itchFamily="34" charset="-128"/>
                <a:cs typeface="MS PGothic"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S PGothic" pitchFamily="34" charset="-128"/>
              </a:rPr>
              <a:t>Q &amp; A</a:t>
            </a:r>
          </a:p>
        </p:txBody>
      </p:sp>
      <p:sp>
        <p:nvSpPr>
          <p:cNvPr id="2" name="TextBox 1">
            <a:extLst>
              <a:ext uri="{FF2B5EF4-FFF2-40B4-BE49-F238E27FC236}">
                <a16:creationId xmlns:a16="http://schemas.microsoft.com/office/drawing/2014/main" id="{1F6095DE-6668-4DB2-814A-B9711132F7AE}"/>
              </a:ext>
            </a:extLst>
          </p:cNvPr>
          <p:cNvSpPr txBox="1"/>
          <p:nvPr/>
        </p:nvSpPr>
        <p:spPr>
          <a:xfrm>
            <a:off x="1898904" y="2801216"/>
            <a:ext cx="5346192" cy="1815882"/>
          </a:xfrm>
          <a:prstGeom prst="rect">
            <a:avLst/>
          </a:prstGeom>
          <a:noFill/>
        </p:spPr>
        <p:txBody>
          <a:bodyPr wrap="square" rtlCol="0">
            <a:spAutoFit/>
          </a:bodyPr>
          <a:lstStyle/>
          <a:p>
            <a:r>
              <a:rPr lang="en-US" sz="2800" b="1" dirty="0">
                <a:solidFill>
                  <a:srgbClr val="002060"/>
                </a:solidFill>
              </a:rPr>
              <a:t>Lisa Knox</a:t>
            </a:r>
          </a:p>
          <a:p>
            <a:r>
              <a:rPr lang="en-US" sz="2800" b="1" dirty="0">
                <a:solidFill>
                  <a:srgbClr val="002060"/>
                </a:solidFill>
              </a:rPr>
              <a:t>CatchOn Account Service Manager</a:t>
            </a:r>
          </a:p>
          <a:p>
            <a:r>
              <a:rPr lang="en-US" sz="2800" b="1" dirty="0">
                <a:solidFill>
                  <a:srgbClr val="002060"/>
                </a:solidFill>
              </a:rPr>
              <a:t>(208) 629-2904</a:t>
            </a:r>
          </a:p>
          <a:p>
            <a:r>
              <a:rPr lang="en-US" sz="2800" b="1" dirty="0">
                <a:solidFill>
                  <a:srgbClr val="002060"/>
                </a:solidFill>
              </a:rPr>
              <a:t>lknox@catchon.com</a:t>
            </a:r>
          </a:p>
        </p:txBody>
      </p:sp>
    </p:spTree>
    <p:extLst>
      <p:ext uri="{BB962C8B-B14F-4D97-AF65-F5344CB8AC3E}">
        <p14:creationId xmlns:p14="http://schemas.microsoft.com/office/powerpoint/2010/main" val="1296985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1">
            <a:extLst>
              <a:ext uri="{FF2B5EF4-FFF2-40B4-BE49-F238E27FC236}">
                <a16:creationId xmlns:a16="http://schemas.microsoft.com/office/drawing/2014/main" id="{6C384CE5-57BE-4CFF-BFE8-8EC499DE07D8}"/>
              </a:ext>
            </a:extLst>
          </p:cNvPr>
          <p:cNvSpPr txBox="1">
            <a:spLocks/>
          </p:cNvSpPr>
          <p:nvPr/>
        </p:nvSpPr>
        <p:spPr>
          <a:xfrm>
            <a:off x="0" y="272354"/>
            <a:ext cx="9144000" cy="829093"/>
          </a:xfrm>
          <a:prstGeom prst="rect">
            <a:avLst/>
          </a:prstGeom>
        </p:spPr>
        <p:txBody>
          <a:bodyPr vert="horz"/>
          <a:lstStyle>
            <a:lvl1pPr algn="ctr" rtl="0" eaLnBrk="0" fontAlgn="base" hangingPunct="0">
              <a:lnSpc>
                <a:spcPct val="100000"/>
              </a:lnSpc>
              <a:spcBef>
                <a:spcPct val="0"/>
              </a:spcBef>
              <a:spcAft>
                <a:spcPct val="0"/>
              </a:spcAft>
              <a:defRPr sz="4000" b="1" kern="1200" baseline="0">
                <a:solidFill>
                  <a:srgbClr val="004184"/>
                </a:solidFill>
                <a:latin typeface="+mn-lt"/>
                <a:ea typeface="MS PGothic" pitchFamily="34" charset="-128"/>
                <a:cs typeface="MS PGothic" charset="0"/>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itchFamily="34" charset="-128"/>
                <a:cs typeface="MS PGothic" charset="0"/>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itchFamily="34" charset="-128"/>
                <a:cs typeface="MS PGothic" charset="0"/>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itchFamily="34" charset="-128"/>
                <a:cs typeface="MS PGothic" charset="0"/>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itchFamily="34" charset="-128"/>
                <a:cs typeface="MS PGothic"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004184"/>
                </a:solidFill>
                <a:effectLst/>
                <a:uLnTx/>
                <a:uFillTx/>
                <a:latin typeface="Calibri"/>
                <a:ea typeface="MS PGothic" pitchFamily="34" charset="-128"/>
              </a:rPr>
              <a:t>Agenda</a:t>
            </a:r>
            <a:endParaRPr kumimoji="0" lang="en-US" sz="4000" b="1" i="0" u="none" strike="noStrike" kern="1200" cap="none" spc="0" normalizeH="0" baseline="0" noProof="0" dirty="0">
              <a:ln>
                <a:noFill/>
              </a:ln>
              <a:solidFill>
                <a:srgbClr val="004184"/>
              </a:solidFill>
              <a:effectLst/>
              <a:uLnTx/>
              <a:uFillTx/>
              <a:latin typeface="Calibri"/>
              <a:ea typeface="MS PGothic" pitchFamily="34" charset="-128"/>
            </a:endParaRPr>
          </a:p>
        </p:txBody>
      </p:sp>
      <p:sp>
        <p:nvSpPr>
          <p:cNvPr id="4" name="Rectangle 3">
            <a:extLst>
              <a:ext uri="{FF2B5EF4-FFF2-40B4-BE49-F238E27FC236}">
                <a16:creationId xmlns:a16="http://schemas.microsoft.com/office/drawing/2014/main" id="{8E942DF5-B0A1-40BC-A2A0-1AFAC3A7887F}"/>
              </a:ext>
            </a:extLst>
          </p:cNvPr>
          <p:cNvSpPr/>
          <p:nvPr/>
        </p:nvSpPr>
        <p:spPr>
          <a:xfrm>
            <a:off x="0" y="982497"/>
            <a:ext cx="9144000" cy="389106"/>
          </a:xfrm>
          <a:prstGeom prst="rect">
            <a:avLst/>
          </a:prstGeom>
          <a:solidFill>
            <a:srgbClr val="004184"/>
          </a:solidFill>
          <a:ln w="12700" cap="flat" cmpd="sng" algn="ctr">
            <a:solidFill>
              <a:srgbClr val="00418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2" name="TextBox 1">
            <a:extLst>
              <a:ext uri="{FF2B5EF4-FFF2-40B4-BE49-F238E27FC236}">
                <a16:creationId xmlns:a16="http://schemas.microsoft.com/office/drawing/2014/main" id="{5E41839C-01E7-4CE5-8313-86D0C12D7187}"/>
              </a:ext>
            </a:extLst>
          </p:cNvPr>
          <p:cNvSpPr txBox="1"/>
          <p:nvPr/>
        </p:nvSpPr>
        <p:spPr>
          <a:xfrm>
            <a:off x="1323975" y="1811590"/>
            <a:ext cx="6496050" cy="3139321"/>
          </a:xfrm>
          <a:prstGeom prst="rect">
            <a:avLst/>
          </a:prstGeom>
          <a:noFill/>
        </p:spPr>
        <p:txBody>
          <a:bodyPr wrap="square" rtlCol="0">
            <a:spAutoFit/>
          </a:bodyPr>
          <a:lstStyle/>
          <a:p>
            <a:pPr algn="ctr">
              <a:spcAft>
                <a:spcPts val="600"/>
              </a:spcAft>
            </a:pPr>
            <a:r>
              <a:rPr lang="en-US" sz="2400" dirty="0"/>
              <a:t>Digital Shift</a:t>
            </a:r>
          </a:p>
          <a:p>
            <a:pPr algn="ctr">
              <a:spcAft>
                <a:spcPts val="600"/>
              </a:spcAft>
            </a:pPr>
            <a:r>
              <a:rPr lang="en-US" sz="2400" dirty="0"/>
              <a:t>Increased Legislation</a:t>
            </a:r>
          </a:p>
          <a:p>
            <a:pPr algn="ctr">
              <a:spcAft>
                <a:spcPts val="600"/>
              </a:spcAft>
            </a:pPr>
            <a:r>
              <a:rPr lang="en-US" sz="2400" dirty="0"/>
              <a:t>Growth of Freemium Products</a:t>
            </a:r>
          </a:p>
          <a:p>
            <a:pPr algn="ctr">
              <a:spcAft>
                <a:spcPts val="600"/>
              </a:spcAft>
            </a:pPr>
            <a:r>
              <a:rPr lang="en-US" sz="2400" dirty="0"/>
              <a:t>Improving Policies and Practices</a:t>
            </a:r>
          </a:p>
          <a:p>
            <a:pPr algn="ctr">
              <a:spcAft>
                <a:spcPts val="600"/>
              </a:spcAft>
            </a:pPr>
            <a:r>
              <a:rPr lang="en-US" sz="2400" dirty="0"/>
              <a:t>CatchOn: The Power of Visibility</a:t>
            </a:r>
          </a:p>
          <a:p>
            <a:pPr algn="ctr">
              <a:spcAft>
                <a:spcPts val="600"/>
              </a:spcAft>
            </a:pPr>
            <a:r>
              <a:rPr lang="en-US" sz="2400" dirty="0"/>
              <a:t>Demo of CatchOn</a:t>
            </a:r>
          </a:p>
          <a:p>
            <a:pPr algn="ctr"/>
            <a:r>
              <a:rPr lang="en-US" sz="2400" dirty="0"/>
              <a:t>Q&amp;A</a:t>
            </a:r>
          </a:p>
        </p:txBody>
      </p:sp>
    </p:spTree>
    <p:extLst>
      <p:ext uri="{BB962C8B-B14F-4D97-AF65-F5344CB8AC3E}">
        <p14:creationId xmlns:p14="http://schemas.microsoft.com/office/powerpoint/2010/main" val="307380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6">
            <a:extLst>
              <a:ext uri="{FF2B5EF4-FFF2-40B4-BE49-F238E27FC236}">
                <a16:creationId xmlns:a16="http://schemas.microsoft.com/office/drawing/2014/main" id="{EA7F8A9C-A9DC-4F4E-A8F2-79540CF2135E}"/>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val="0"/>
              </a:ext>
            </a:extLst>
          </a:blip>
          <a:srcRect l="34329" r="34329"/>
          <a:stretch/>
        </p:blipFill>
        <p:spPr>
          <a:xfrm>
            <a:off x="437912" y="1146775"/>
            <a:ext cx="3989039" cy="3888712"/>
          </a:xfrm>
        </p:spPr>
      </p:pic>
      <p:sp>
        <p:nvSpPr>
          <p:cNvPr id="5" name="Text Placeholder 4">
            <a:extLst>
              <a:ext uri="{FF2B5EF4-FFF2-40B4-BE49-F238E27FC236}">
                <a16:creationId xmlns:a16="http://schemas.microsoft.com/office/drawing/2014/main" id="{A0234B87-2BDE-41AB-9F18-59EE6553D8F3}"/>
              </a:ext>
            </a:extLst>
          </p:cNvPr>
          <p:cNvSpPr>
            <a:spLocks noGrp="1"/>
          </p:cNvSpPr>
          <p:nvPr>
            <p:ph type="body" sz="quarter" idx="11"/>
          </p:nvPr>
        </p:nvSpPr>
        <p:spPr/>
        <p:txBody>
          <a:bodyPr/>
          <a:lstStyle/>
          <a:p>
            <a:r>
              <a:rPr lang="en-US" dirty="0"/>
              <a:t>This shift has happened―digital is the new norm for today’s school districts. </a:t>
            </a:r>
          </a:p>
          <a:p>
            <a:endParaRPr lang="en-US" dirty="0"/>
          </a:p>
        </p:txBody>
      </p:sp>
      <p:sp>
        <p:nvSpPr>
          <p:cNvPr id="3" name="Title 2">
            <a:extLst>
              <a:ext uri="{FF2B5EF4-FFF2-40B4-BE49-F238E27FC236}">
                <a16:creationId xmlns:a16="http://schemas.microsoft.com/office/drawing/2014/main" id="{97F65157-D49C-4FFF-AE9F-8D7B548B1B0E}"/>
              </a:ext>
            </a:extLst>
          </p:cNvPr>
          <p:cNvSpPr>
            <a:spLocks noGrp="1"/>
          </p:cNvSpPr>
          <p:nvPr>
            <p:ph type="title"/>
          </p:nvPr>
        </p:nvSpPr>
        <p:spPr/>
        <p:txBody>
          <a:bodyPr/>
          <a:lstStyle/>
          <a:p>
            <a:r>
              <a:rPr lang="en-US" sz="2800" dirty="0"/>
              <a:t>The Digital Shift</a:t>
            </a:r>
            <a:endParaRPr lang="en-US" dirty="0"/>
          </a:p>
        </p:txBody>
      </p:sp>
      <p:sp>
        <p:nvSpPr>
          <p:cNvPr id="6" name="Text Placeholder 5">
            <a:extLst>
              <a:ext uri="{FF2B5EF4-FFF2-40B4-BE49-F238E27FC236}">
                <a16:creationId xmlns:a16="http://schemas.microsoft.com/office/drawing/2014/main" id="{1418D2DF-5E97-4563-A1F3-A721995F2320}"/>
              </a:ext>
            </a:extLst>
          </p:cNvPr>
          <p:cNvSpPr>
            <a:spLocks noGrp="1"/>
          </p:cNvSpPr>
          <p:nvPr>
            <p:ph type="body" sz="quarter" idx="12"/>
          </p:nvPr>
        </p:nvSpPr>
        <p:spPr>
          <a:xfrm>
            <a:off x="4717051" y="1146775"/>
            <a:ext cx="4372164" cy="500062"/>
          </a:xfrm>
        </p:spPr>
        <p:txBody>
          <a:bodyPr/>
          <a:lstStyle/>
          <a:p>
            <a:r>
              <a:rPr lang="en-US" sz="2400" dirty="0"/>
              <a:t>Trends</a:t>
            </a:r>
          </a:p>
          <a:p>
            <a:endParaRPr lang="en-US" dirty="0"/>
          </a:p>
        </p:txBody>
      </p:sp>
      <p:sp>
        <p:nvSpPr>
          <p:cNvPr id="7" name="Text Placeholder 6">
            <a:extLst>
              <a:ext uri="{FF2B5EF4-FFF2-40B4-BE49-F238E27FC236}">
                <a16:creationId xmlns:a16="http://schemas.microsoft.com/office/drawing/2014/main" id="{5C846651-9808-4FF7-ABAD-9DDA61770AA7}"/>
              </a:ext>
            </a:extLst>
          </p:cNvPr>
          <p:cNvSpPr>
            <a:spLocks noGrp="1"/>
          </p:cNvSpPr>
          <p:nvPr>
            <p:ph type="body" sz="quarter" idx="13"/>
          </p:nvPr>
        </p:nvSpPr>
        <p:spPr>
          <a:xfrm>
            <a:off x="4572000" y="1525726"/>
            <a:ext cx="4380372" cy="4650064"/>
          </a:xfrm>
        </p:spPr>
        <p:txBody>
          <a:bodyPr/>
          <a:lstStyle/>
          <a:p>
            <a:pPr marL="257175" indent="-257175">
              <a:buFont typeface="Arial" charset="0"/>
              <a:buChar char="•"/>
            </a:pPr>
            <a:r>
              <a:rPr lang="en-US" dirty="0"/>
              <a:t>With the advent of devices and software applications, school districts are producing a tremendous amount of data. </a:t>
            </a:r>
          </a:p>
          <a:p>
            <a:pPr marL="257175" indent="-257175">
              <a:buFont typeface="Arial" charset="0"/>
              <a:buChar char="•"/>
            </a:pPr>
            <a:r>
              <a:rPr lang="en-US" dirty="0"/>
              <a:t>As a result, data is becoming a top focus for today’s schools. </a:t>
            </a:r>
            <a:endParaRPr lang="en-US" sz="1100" dirty="0"/>
          </a:p>
          <a:p>
            <a:pPr marL="257175" indent="-257175">
              <a:buFont typeface="Arial" charset="0"/>
              <a:buChar char="•"/>
            </a:pPr>
            <a:r>
              <a:rPr lang="en-US" dirty="0"/>
              <a:t>Findings from </a:t>
            </a:r>
            <a:r>
              <a:rPr lang="en-US" dirty="0" err="1"/>
              <a:t>CoSN’s</a:t>
            </a:r>
            <a:r>
              <a:rPr lang="en-US" dirty="0"/>
              <a:t> K-12 IT Leadership Survey:</a:t>
            </a:r>
            <a:endParaRPr lang="en-US" sz="1100" dirty="0"/>
          </a:p>
          <a:p>
            <a:pPr marL="657225" lvl="1" indent="-257175"/>
            <a:r>
              <a:rPr lang="en-US" dirty="0">
                <a:solidFill>
                  <a:schemeClr val="bg1"/>
                </a:solidFill>
              </a:rPr>
              <a:t>Mobile learning—the number one priority in 2017 which has ranked second or third since 2014—failed to make the top three in 2018. </a:t>
            </a:r>
          </a:p>
          <a:p>
            <a:pPr marL="657225" lvl="1" indent="-257175"/>
            <a:r>
              <a:rPr lang="en-US" dirty="0">
                <a:solidFill>
                  <a:schemeClr val="bg1"/>
                </a:solidFill>
              </a:rPr>
              <a:t>Data-driven instruction and decision making broke into the top three for the first  time. </a:t>
            </a:r>
          </a:p>
          <a:p>
            <a:endParaRPr lang="en-US" dirty="0"/>
          </a:p>
        </p:txBody>
      </p:sp>
    </p:spTree>
    <p:extLst>
      <p:ext uri="{BB962C8B-B14F-4D97-AF65-F5344CB8AC3E}">
        <p14:creationId xmlns:p14="http://schemas.microsoft.com/office/powerpoint/2010/main" val="3086120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CA49C7B-605F-4E38-BEAA-8044A8FEFEB6}"/>
              </a:ext>
            </a:extLst>
          </p:cNvPr>
          <p:cNvSpPr>
            <a:spLocks noGrp="1"/>
          </p:cNvSpPr>
          <p:nvPr>
            <p:ph idx="1"/>
          </p:nvPr>
        </p:nvSpPr>
        <p:spPr>
          <a:xfrm>
            <a:off x="1753538" y="1361591"/>
            <a:ext cx="5636922" cy="2157534"/>
          </a:xfrm>
        </p:spPr>
        <p:txBody>
          <a:bodyPr/>
          <a:lstStyle/>
          <a:p>
            <a:pPr algn="ctr"/>
            <a:r>
              <a:rPr lang="en-US" sz="7200" b="1" dirty="0">
                <a:solidFill>
                  <a:schemeClr val="accent2"/>
                </a:solidFill>
              </a:rPr>
              <a:t>54%</a:t>
            </a:r>
          </a:p>
          <a:p>
            <a:pPr algn="ctr"/>
            <a:r>
              <a:rPr lang="en-US" sz="2200" dirty="0">
                <a:solidFill>
                  <a:schemeClr val="tx1"/>
                </a:solidFill>
              </a:rPr>
              <a:t>of districts have replaced more than half of print instructional materials with digital learning resources.*</a:t>
            </a:r>
          </a:p>
        </p:txBody>
      </p:sp>
      <p:sp>
        <p:nvSpPr>
          <p:cNvPr id="7" name="Title 6">
            <a:extLst>
              <a:ext uri="{FF2B5EF4-FFF2-40B4-BE49-F238E27FC236}">
                <a16:creationId xmlns:a16="http://schemas.microsoft.com/office/drawing/2014/main" id="{6D5B04A3-9C3A-4FF6-9A7F-5EC6F62E4EA7}"/>
              </a:ext>
            </a:extLst>
          </p:cNvPr>
          <p:cNvSpPr>
            <a:spLocks noGrp="1"/>
          </p:cNvSpPr>
          <p:nvPr>
            <p:ph type="title"/>
          </p:nvPr>
        </p:nvSpPr>
        <p:spPr>
          <a:xfrm>
            <a:off x="0" y="272267"/>
            <a:ext cx="9144000" cy="770454"/>
          </a:xfrm>
        </p:spPr>
        <p:txBody>
          <a:bodyPr/>
          <a:lstStyle/>
          <a:p>
            <a:r>
              <a:rPr lang="en-US" dirty="0"/>
              <a:t>Digital Curriculum Management</a:t>
            </a:r>
          </a:p>
        </p:txBody>
      </p:sp>
      <p:sp>
        <p:nvSpPr>
          <p:cNvPr id="9" name="Rectangle 8">
            <a:extLst>
              <a:ext uri="{FF2B5EF4-FFF2-40B4-BE49-F238E27FC236}">
                <a16:creationId xmlns:a16="http://schemas.microsoft.com/office/drawing/2014/main" id="{D8C8737B-D0EA-4E0C-8085-8E0E8893D93B}"/>
              </a:ext>
            </a:extLst>
          </p:cNvPr>
          <p:cNvSpPr/>
          <p:nvPr/>
        </p:nvSpPr>
        <p:spPr>
          <a:xfrm>
            <a:off x="0" y="3780755"/>
            <a:ext cx="9144000" cy="125828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 name="TextBox 9">
            <a:extLst>
              <a:ext uri="{FF2B5EF4-FFF2-40B4-BE49-F238E27FC236}">
                <a16:creationId xmlns:a16="http://schemas.microsoft.com/office/drawing/2014/main" id="{87994B0A-EA97-4FD4-BC67-EC9F6DA84A0C}"/>
              </a:ext>
            </a:extLst>
          </p:cNvPr>
          <p:cNvSpPr txBox="1"/>
          <p:nvPr/>
        </p:nvSpPr>
        <p:spPr>
          <a:xfrm>
            <a:off x="1078606" y="3838710"/>
            <a:ext cx="6986789" cy="1200329"/>
          </a:xfrm>
          <a:prstGeom prst="rect">
            <a:avLst/>
          </a:prstGeom>
          <a:noFill/>
        </p:spPr>
        <p:txBody>
          <a:bodyPr wrap="square" rtlCol="0">
            <a:spAutoFit/>
          </a:bodyPr>
          <a:lstStyle/>
          <a:p>
            <a:pPr algn="ctr"/>
            <a:r>
              <a:rPr lang="en-US" sz="2400" dirty="0">
                <a:solidFill>
                  <a:prstClr val="black"/>
                </a:solidFill>
              </a:rPr>
              <a:t>As schools rapidly transition from print to digital, data analytics can help districts </a:t>
            </a:r>
            <a:r>
              <a:rPr lang="en-US" sz="2400" b="1" dirty="0">
                <a:solidFill>
                  <a:prstClr val="black"/>
                </a:solidFill>
              </a:rPr>
              <a:t>monitor and manage</a:t>
            </a:r>
            <a:r>
              <a:rPr lang="en-US" sz="2400" dirty="0">
                <a:solidFill>
                  <a:prstClr val="black"/>
                </a:solidFill>
              </a:rPr>
              <a:t> educational apps and software. </a:t>
            </a:r>
          </a:p>
        </p:txBody>
      </p:sp>
      <p:sp>
        <p:nvSpPr>
          <p:cNvPr id="11" name="TextBox 10">
            <a:extLst>
              <a:ext uri="{FF2B5EF4-FFF2-40B4-BE49-F238E27FC236}">
                <a16:creationId xmlns:a16="http://schemas.microsoft.com/office/drawing/2014/main" id="{559EC3CE-A092-47CF-A64D-9A476A5E9E91}"/>
              </a:ext>
            </a:extLst>
          </p:cNvPr>
          <p:cNvSpPr txBox="1"/>
          <p:nvPr/>
        </p:nvSpPr>
        <p:spPr>
          <a:xfrm>
            <a:off x="1753538" y="5357909"/>
            <a:ext cx="5636921" cy="369332"/>
          </a:xfrm>
          <a:prstGeom prst="rect">
            <a:avLst/>
          </a:prstGeom>
          <a:noFill/>
        </p:spPr>
        <p:txBody>
          <a:bodyPr wrap="square" rtlCol="0">
            <a:spAutoFit/>
          </a:bodyPr>
          <a:lstStyle/>
          <a:p>
            <a:pPr algn="ctr"/>
            <a:r>
              <a:rPr lang="en-US" dirty="0">
                <a:solidFill>
                  <a:prstClr val="black"/>
                </a:solidFill>
                <a:hlinkClick r:id="rId3"/>
              </a:rPr>
              <a:t>*</a:t>
            </a:r>
            <a:r>
              <a:rPr lang="en-US" dirty="0" err="1">
                <a:solidFill>
                  <a:prstClr val="black"/>
                </a:solidFill>
                <a:hlinkClick r:id="rId3"/>
              </a:rPr>
              <a:t>CoSN</a:t>
            </a:r>
            <a:r>
              <a:rPr lang="en-US" dirty="0">
                <a:solidFill>
                  <a:prstClr val="black"/>
                </a:solidFill>
                <a:hlinkClick r:id="rId3"/>
              </a:rPr>
              <a:t> K-12 IT Leadership Survey, 2018</a:t>
            </a:r>
            <a:endParaRPr lang="en-US" dirty="0">
              <a:solidFill>
                <a:prstClr val="black"/>
              </a:solidFill>
            </a:endParaRPr>
          </a:p>
        </p:txBody>
      </p:sp>
    </p:spTree>
    <p:extLst>
      <p:ext uri="{BB962C8B-B14F-4D97-AF65-F5344CB8AC3E}">
        <p14:creationId xmlns:p14="http://schemas.microsoft.com/office/powerpoint/2010/main" val="23308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615B8F0-4AB0-46EB-8538-CCB724D10C30}"/>
              </a:ext>
            </a:extLst>
          </p:cNvPr>
          <p:cNvSpPr>
            <a:spLocks noGrp="1"/>
          </p:cNvSpPr>
          <p:nvPr>
            <p:ph type="title"/>
          </p:nvPr>
        </p:nvSpPr>
        <p:spPr>
          <a:xfrm>
            <a:off x="0" y="201056"/>
            <a:ext cx="9144000" cy="692843"/>
          </a:xfrm>
        </p:spPr>
        <p:txBody>
          <a:bodyPr/>
          <a:lstStyle/>
          <a:p>
            <a:r>
              <a:rPr lang="en-US" dirty="0"/>
              <a:t>Student Data Privacy Legislation</a:t>
            </a:r>
          </a:p>
        </p:txBody>
      </p:sp>
      <p:sp>
        <p:nvSpPr>
          <p:cNvPr id="11" name="Content Placeholder 1">
            <a:extLst>
              <a:ext uri="{FF2B5EF4-FFF2-40B4-BE49-F238E27FC236}">
                <a16:creationId xmlns:a16="http://schemas.microsoft.com/office/drawing/2014/main" id="{35B5F240-EFAD-4417-A27D-8B0E517E494B}"/>
              </a:ext>
            </a:extLst>
          </p:cNvPr>
          <p:cNvSpPr txBox="1">
            <a:spLocks/>
          </p:cNvSpPr>
          <p:nvPr/>
        </p:nvSpPr>
        <p:spPr>
          <a:xfrm>
            <a:off x="452495" y="1173686"/>
            <a:ext cx="5339282" cy="2719953"/>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S PGothic" pitchFamily="34" charset="-128"/>
                <a:cs typeface="MS PGothic"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S PGothic" pitchFamily="34" charset="-128"/>
                <a:cs typeface="MS PGothic"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S PGothic" pitchFamily="34" charset="-128"/>
                <a:cs typeface="MS PGothic"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S PGothic" pitchFamily="34" charset="-128"/>
                <a:cs typeface="MS PGothic"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S PGothic" pitchFamily="34" charset="-128"/>
                <a:cs typeface="MS PGothic"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400" dirty="0">
                <a:solidFill>
                  <a:srgbClr val="595959"/>
                </a:solidFill>
              </a:rPr>
              <a:t>Many states require districts to report which tools have access to </a:t>
            </a:r>
            <a:r>
              <a:rPr lang="en-US" sz="2400" b="1" dirty="0">
                <a:solidFill>
                  <a:srgbClr val="595959"/>
                </a:solidFill>
              </a:rPr>
              <a:t>PII</a:t>
            </a:r>
            <a:r>
              <a:rPr lang="en-US" sz="2400" dirty="0">
                <a:solidFill>
                  <a:srgbClr val="595959"/>
                </a:solidFill>
              </a:rPr>
              <a:t>.</a:t>
            </a:r>
            <a:endParaRPr lang="en-US" sz="2400" b="1" dirty="0">
              <a:solidFill>
                <a:srgbClr val="595959"/>
              </a:solidFill>
            </a:endParaRPr>
          </a:p>
          <a:p>
            <a:pPr marL="285750" lvl="0" indent="-285750">
              <a:lnSpc>
                <a:spcPct val="100000"/>
              </a:lnSpc>
              <a:buFont typeface="Arial" panose="020B0604020202020204" pitchFamily="34" charset="0"/>
              <a:buChar char="•"/>
            </a:pPr>
            <a:r>
              <a:rPr lang="en-US" sz="2400" dirty="0">
                <a:solidFill>
                  <a:srgbClr val="595959"/>
                </a:solidFill>
                <a:ea typeface="MS PGothic" charset="0"/>
              </a:rPr>
              <a:t>States are beginning to pass laws that stipulate penalties.</a:t>
            </a:r>
          </a:p>
          <a:p>
            <a:pPr lvl="1">
              <a:lnSpc>
                <a:spcPct val="100000"/>
              </a:lnSpc>
              <a:spcBef>
                <a:spcPct val="0"/>
              </a:spcBef>
              <a:buFont typeface="Courier New" charset="0"/>
              <a:buChar char="o"/>
            </a:pPr>
            <a:r>
              <a:rPr lang="en-US" dirty="0">
                <a:solidFill>
                  <a:srgbClr val="595959"/>
                </a:solidFill>
                <a:ea typeface="MS PGothic" charset="0"/>
              </a:rPr>
              <a:t>In Louisiana, teachers can be </a:t>
            </a:r>
            <a:r>
              <a:rPr lang="en-US" b="1" dirty="0">
                <a:solidFill>
                  <a:srgbClr val="595959"/>
                </a:solidFill>
                <a:ea typeface="MS PGothic" charset="0"/>
              </a:rPr>
              <a:t>fined</a:t>
            </a:r>
            <a:r>
              <a:rPr lang="en-US" dirty="0">
                <a:solidFill>
                  <a:srgbClr val="595959"/>
                </a:solidFill>
                <a:ea typeface="MS PGothic" charset="0"/>
              </a:rPr>
              <a:t> </a:t>
            </a:r>
            <a:r>
              <a:rPr lang="en-US" b="1" dirty="0">
                <a:solidFill>
                  <a:srgbClr val="595959"/>
                </a:solidFill>
                <a:ea typeface="MS PGothic" charset="0"/>
              </a:rPr>
              <a:t>$10k for a data privacy violation.</a:t>
            </a:r>
          </a:p>
        </p:txBody>
      </p:sp>
      <p:sp>
        <p:nvSpPr>
          <p:cNvPr id="12" name="Teardrop 11">
            <a:extLst>
              <a:ext uri="{FF2B5EF4-FFF2-40B4-BE49-F238E27FC236}">
                <a16:creationId xmlns:a16="http://schemas.microsoft.com/office/drawing/2014/main" id="{B6F5ED57-98A5-4B52-B8D0-D571E368E659}"/>
              </a:ext>
            </a:extLst>
          </p:cNvPr>
          <p:cNvSpPr/>
          <p:nvPr/>
        </p:nvSpPr>
        <p:spPr>
          <a:xfrm flipH="1">
            <a:off x="6021863" y="1173686"/>
            <a:ext cx="2917420" cy="2719952"/>
          </a:xfrm>
          <a:prstGeom prst="teardrop">
            <a:avLst/>
          </a:prstGeom>
          <a:solidFill>
            <a:srgbClr val="00A1DF"/>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6000" b="1" dirty="0"/>
              <a:t>500</a:t>
            </a:r>
          </a:p>
          <a:p>
            <a:pPr algn="ctr"/>
            <a:r>
              <a:rPr lang="en-US" dirty="0"/>
              <a:t>student data privacy bills proposed in the U.S. since 2013*</a:t>
            </a:r>
          </a:p>
        </p:txBody>
      </p:sp>
      <p:sp>
        <p:nvSpPr>
          <p:cNvPr id="13" name="Rectangle 12">
            <a:extLst>
              <a:ext uri="{FF2B5EF4-FFF2-40B4-BE49-F238E27FC236}">
                <a16:creationId xmlns:a16="http://schemas.microsoft.com/office/drawing/2014/main" id="{B8408CEA-4FCB-4FBD-B69C-67B3818DC7AC}"/>
              </a:ext>
            </a:extLst>
          </p:cNvPr>
          <p:cNvSpPr/>
          <p:nvPr/>
        </p:nvSpPr>
        <p:spPr>
          <a:xfrm>
            <a:off x="0" y="4286863"/>
            <a:ext cx="9144000" cy="70179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D71E5CC-9C7A-418F-91A4-434BB4CE13F6}"/>
              </a:ext>
            </a:extLst>
          </p:cNvPr>
          <p:cNvSpPr txBox="1"/>
          <p:nvPr/>
        </p:nvSpPr>
        <p:spPr>
          <a:xfrm>
            <a:off x="0" y="4406929"/>
            <a:ext cx="9144000" cy="461665"/>
          </a:xfrm>
          <a:prstGeom prst="rect">
            <a:avLst/>
          </a:prstGeom>
          <a:noFill/>
        </p:spPr>
        <p:txBody>
          <a:bodyPr wrap="square" rtlCol="0">
            <a:spAutoFit/>
          </a:bodyPr>
          <a:lstStyle/>
          <a:p>
            <a:pPr algn="ctr"/>
            <a:r>
              <a:rPr lang="en-US" sz="2400" dirty="0">
                <a:solidFill>
                  <a:srgbClr val="595959"/>
                </a:solidFill>
              </a:rPr>
              <a:t>Districts are still responsible for tools they </a:t>
            </a:r>
            <a:r>
              <a:rPr lang="en-US" sz="2400" b="1" dirty="0">
                <a:solidFill>
                  <a:srgbClr val="595959"/>
                </a:solidFill>
              </a:rPr>
              <a:t>don’t know are in use.</a:t>
            </a:r>
          </a:p>
        </p:txBody>
      </p:sp>
      <p:sp>
        <p:nvSpPr>
          <p:cNvPr id="15" name="TextBox 14">
            <a:extLst>
              <a:ext uri="{FF2B5EF4-FFF2-40B4-BE49-F238E27FC236}">
                <a16:creationId xmlns:a16="http://schemas.microsoft.com/office/drawing/2014/main" id="{AF674D27-B13C-4921-866D-12DCE3D1E684}"/>
              </a:ext>
            </a:extLst>
          </p:cNvPr>
          <p:cNvSpPr txBox="1"/>
          <p:nvPr/>
        </p:nvSpPr>
        <p:spPr>
          <a:xfrm>
            <a:off x="0" y="5381884"/>
            <a:ext cx="9144000" cy="369332"/>
          </a:xfrm>
          <a:prstGeom prst="rect">
            <a:avLst/>
          </a:prstGeom>
          <a:noFill/>
        </p:spPr>
        <p:txBody>
          <a:bodyPr wrap="square" rtlCol="0">
            <a:spAutoFit/>
          </a:bodyPr>
          <a:lstStyle/>
          <a:p>
            <a:pPr algn="ctr"/>
            <a:r>
              <a:rPr lang="en-US" dirty="0">
                <a:solidFill>
                  <a:srgbClr val="595959"/>
                </a:solidFill>
              </a:rPr>
              <a:t>*ikeepsafe.org</a:t>
            </a:r>
            <a:endParaRPr lang="en-US" dirty="0"/>
          </a:p>
        </p:txBody>
      </p:sp>
    </p:spTree>
    <p:extLst>
      <p:ext uri="{BB962C8B-B14F-4D97-AF65-F5344CB8AC3E}">
        <p14:creationId xmlns:p14="http://schemas.microsoft.com/office/powerpoint/2010/main" val="113936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065AA7-9CED-4C6C-9FC7-42F4FF86AEBD}"/>
              </a:ext>
            </a:extLst>
          </p:cNvPr>
          <p:cNvSpPr txBox="1"/>
          <p:nvPr/>
        </p:nvSpPr>
        <p:spPr>
          <a:xfrm>
            <a:off x="1373046" y="473185"/>
            <a:ext cx="6654534"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1A5091">
                    <a:lumMod val="75000"/>
                  </a:srgbClr>
                </a:solidFill>
                <a:effectLst/>
                <a:uLnTx/>
                <a:uFillTx/>
              </a:rPr>
              <a:t>Growth of “Freemium” Products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91919"/>
              </a:solidFill>
              <a:effectLst/>
              <a:uLnTx/>
              <a:uFillTx/>
            </a:endParaRPr>
          </a:p>
        </p:txBody>
      </p:sp>
      <p:sp>
        <p:nvSpPr>
          <p:cNvPr id="5" name="TextBox 4">
            <a:extLst>
              <a:ext uri="{FF2B5EF4-FFF2-40B4-BE49-F238E27FC236}">
                <a16:creationId xmlns:a16="http://schemas.microsoft.com/office/drawing/2014/main" id="{61EEA2CA-DAEC-4BC6-BFA6-1833F78F0822}"/>
              </a:ext>
            </a:extLst>
          </p:cNvPr>
          <p:cNvSpPr txBox="1"/>
          <p:nvPr/>
        </p:nvSpPr>
        <p:spPr>
          <a:xfrm>
            <a:off x="579162" y="1332350"/>
            <a:ext cx="8242301"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191919"/>
                </a:solidFill>
                <a:effectLst/>
                <a:uLnTx/>
                <a:uFillTx/>
              </a:rPr>
              <a:t>It’s estimated 90% of the digital tools used in the classroom are </a:t>
            </a:r>
            <a:r>
              <a:rPr kumimoji="0" lang="en-US" sz="2400" b="1" i="0" u="none" strike="noStrike" kern="0" cap="none" spc="0" normalizeH="0" baseline="0" noProof="0" dirty="0">
                <a:ln>
                  <a:noFill/>
                </a:ln>
                <a:solidFill>
                  <a:srgbClr val="D22432"/>
                </a:solidFill>
                <a:effectLst/>
                <a:uLnTx/>
                <a:uFillTx/>
              </a:rPr>
              <a:t>unknown or unapproved.</a:t>
            </a:r>
          </a:p>
        </p:txBody>
      </p:sp>
      <p:sp>
        <p:nvSpPr>
          <p:cNvPr id="8" name="Rectangle 7">
            <a:extLst>
              <a:ext uri="{FF2B5EF4-FFF2-40B4-BE49-F238E27FC236}">
                <a16:creationId xmlns:a16="http://schemas.microsoft.com/office/drawing/2014/main" id="{E257990A-0A82-45C5-AD72-1B881278D7C5}"/>
              </a:ext>
            </a:extLst>
          </p:cNvPr>
          <p:cNvSpPr/>
          <p:nvPr/>
        </p:nvSpPr>
        <p:spPr>
          <a:xfrm>
            <a:off x="514076" y="2459504"/>
            <a:ext cx="8372475" cy="1938992"/>
          </a:xfrm>
          <a:prstGeom prst="rect">
            <a:avLst/>
          </a:prstGeom>
        </p:spPr>
        <p:txBody>
          <a:bodyPr wrap="square">
            <a:spAutoFit/>
          </a:bodyPr>
          <a:lstStyle/>
          <a:p>
            <a:r>
              <a:rPr lang="en-US" sz="2400" dirty="0">
                <a:solidFill>
                  <a:srgbClr val="404040"/>
                </a:solidFill>
                <a:latin typeface="inherit"/>
              </a:rPr>
              <a:t>Cybersecurity is another key concern with freemium content. </a:t>
            </a:r>
            <a:r>
              <a:rPr lang="en-US" sz="2400">
                <a:solidFill>
                  <a:srgbClr val="404040"/>
                </a:solidFill>
                <a:latin typeface="inherit"/>
              </a:rPr>
              <a:t>Early 2019, </a:t>
            </a:r>
            <a:r>
              <a:rPr lang="en-US" sz="2400" u="sng" dirty="0">
                <a:solidFill>
                  <a:srgbClr val="404040"/>
                </a:solidFill>
                <a:latin typeface="inherit"/>
              </a:rPr>
              <a:t>the FBI issued an unusual warning</a:t>
            </a:r>
            <a:r>
              <a:rPr lang="en-US" sz="2400" dirty="0">
                <a:solidFill>
                  <a:srgbClr val="404040"/>
                </a:solidFill>
                <a:latin typeface="inherit"/>
              </a:rPr>
              <a:t> due to the rapid growth of EdTech in U.S. school systems, as well as the impact that the widespread collection of student data can have on privacy and safety. *</a:t>
            </a:r>
            <a:endParaRPr lang="en-US" sz="2400" dirty="0"/>
          </a:p>
        </p:txBody>
      </p:sp>
      <p:sp>
        <p:nvSpPr>
          <p:cNvPr id="9" name="TextBox 8">
            <a:extLst>
              <a:ext uri="{FF2B5EF4-FFF2-40B4-BE49-F238E27FC236}">
                <a16:creationId xmlns:a16="http://schemas.microsoft.com/office/drawing/2014/main" id="{61912A10-EC4C-4087-8AC7-17D05608ED0F}"/>
              </a:ext>
            </a:extLst>
          </p:cNvPr>
          <p:cNvSpPr txBox="1"/>
          <p:nvPr/>
        </p:nvSpPr>
        <p:spPr>
          <a:xfrm>
            <a:off x="495299" y="5101163"/>
            <a:ext cx="8140390" cy="369332"/>
          </a:xfrm>
          <a:prstGeom prst="rect">
            <a:avLst/>
          </a:prstGeom>
          <a:noFill/>
        </p:spPr>
        <p:txBody>
          <a:bodyPr wrap="square" rtlCol="0">
            <a:spAutoFit/>
          </a:bodyPr>
          <a:lstStyle/>
          <a:p>
            <a:pPr algn="ctr"/>
            <a:r>
              <a:rPr lang="en-US" dirty="0"/>
              <a:t>* EdTech Digest – </a:t>
            </a:r>
            <a:r>
              <a:rPr lang="en-US" dirty="0">
                <a:hlinkClick r:id="rId3"/>
              </a:rPr>
              <a:t>The True Cost of Freemiums in </a:t>
            </a:r>
            <a:r>
              <a:rPr lang="en-US" dirty="0" err="1">
                <a:hlinkClick r:id="rId3"/>
              </a:rPr>
              <a:t>Edtech</a:t>
            </a:r>
            <a:r>
              <a:rPr lang="en-US" dirty="0"/>
              <a:t> – Feb 2019 </a:t>
            </a:r>
          </a:p>
        </p:txBody>
      </p:sp>
    </p:spTree>
    <p:extLst>
      <p:ext uri="{BB962C8B-B14F-4D97-AF65-F5344CB8AC3E}">
        <p14:creationId xmlns:p14="http://schemas.microsoft.com/office/powerpoint/2010/main" val="33560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112546-FF3E-4741-A9D7-B557C0C72155}"/>
              </a:ext>
            </a:extLst>
          </p:cNvPr>
          <p:cNvSpPr>
            <a:spLocks noGrp="1"/>
          </p:cNvSpPr>
          <p:nvPr>
            <p:ph type="title"/>
          </p:nvPr>
        </p:nvSpPr>
        <p:spPr>
          <a:xfrm>
            <a:off x="1935480" y="223499"/>
            <a:ext cx="5273040" cy="1143402"/>
          </a:xfrm>
        </p:spPr>
        <p:txBody>
          <a:bodyPr/>
          <a:lstStyle/>
          <a:p>
            <a:r>
              <a:rPr lang="en-US" kern="0" dirty="0">
                <a:solidFill>
                  <a:srgbClr val="002060"/>
                </a:solidFill>
              </a:rPr>
              <a:t>Benefits and Challenges</a:t>
            </a:r>
            <a:br>
              <a:rPr lang="en-US" kern="0" dirty="0">
                <a:solidFill>
                  <a:srgbClr val="002060"/>
                </a:solidFill>
              </a:rPr>
            </a:br>
            <a:r>
              <a:rPr lang="en-US" kern="0" dirty="0">
                <a:solidFill>
                  <a:srgbClr val="002060"/>
                </a:solidFill>
              </a:rPr>
              <a:t>of Rogue EdTech tools</a:t>
            </a:r>
            <a:endParaRPr lang="en-US" dirty="0">
              <a:solidFill>
                <a:srgbClr val="002060"/>
              </a:solidFill>
            </a:endParaRPr>
          </a:p>
        </p:txBody>
      </p:sp>
      <p:sp>
        <p:nvSpPr>
          <p:cNvPr id="12" name="Content Placeholder 11">
            <a:extLst>
              <a:ext uri="{FF2B5EF4-FFF2-40B4-BE49-F238E27FC236}">
                <a16:creationId xmlns:a16="http://schemas.microsoft.com/office/drawing/2014/main" id="{312CFCC0-3335-4C66-B114-1AF3467B8BFA}"/>
              </a:ext>
            </a:extLst>
          </p:cNvPr>
          <p:cNvSpPr txBox="1">
            <a:spLocks noGrp="1"/>
          </p:cNvSpPr>
          <p:nvPr>
            <p:ph idx="1"/>
          </p:nvPr>
        </p:nvSpPr>
        <p:spPr>
          <a:xfrm>
            <a:off x="628650" y="1366901"/>
            <a:ext cx="7886700" cy="461664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sng" strike="noStrike" kern="0" cap="none" spc="0" normalizeH="0" baseline="0" noProof="0" dirty="0">
                <a:ln>
                  <a:noFill/>
                </a:ln>
                <a:solidFill>
                  <a:srgbClr val="002060"/>
                </a:solidFill>
                <a:effectLst/>
                <a:uLnTx/>
                <a:uFillTx/>
              </a:rPr>
              <a:t>Pro’s:</a:t>
            </a:r>
          </a:p>
          <a:p>
            <a:pPr marL="342900" marR="0" lvl="0" indent="-3429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rgbClr val="191919"/>
                </a:solidFill>
                <a:effectLst/>
                <a:uLnTx/>
                <a:uFillTx/>
              </a:rPr>
              <a:t>Ability to check out products at no cost</a:t>
            </a:r>
          </a:p>
          <a:p>
            <a:pPr marL="342900" marR="0" lvl="0" indent="-3429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400" kern="0" dirty="0">
                <a:solidFill>
                  <a:srgbClr val="191919"/>
                </a:solidFill>
              </a:rPr>
              <a:t>Teachers and students have flexibility to try out products to support learning outcomes</a:t>
            </a:r>
          </a:p>
          <a:p>
            <a:pPr marL="342900" marR="0" lvl="0" indent="-342900"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400" kern="0" dirty="0">
                <a:solidFill>
                  <a:srgbClr val="191919"/>
                </a:solidFill>
              </a:rPr>
              <a:t>Discover emerging, trending EdTech tools</a:t>
            </a:r>
          </a:p>
          <a:p>
            <a:pPr marR="0" lvl="0" defTabSz="914400" eaLnBrk="1" fontAlgn="auto" latinLnBrk="0" hangingPunct="1">
              <a:lnSpc>
                <a:spcPct val="100000"/>
              </a:lnSpc>
              <a:spcBef>
                <a:spcPts val="0"/>
              </a:spcBef>
              <a:buClrTx/>
              <a:buSzTx/>
              <a:tabLst/>
              <a:defRPr/>
            </a:pPr>
            <a:r>
              <a:rPr lang="en-US" sz="2400" u="sng" kern="0" dirty="0">
                <a:solidFill>
                  <a:srgbClr val="002060"/>
                </a:solidFill>
              </a:rPr>
              <a:t>Con’s:</a:t>
            </a:r>
          </a:p>
          <a:p>
            <a:pPr marL="342900" marR="0" lvl="0" indent="-3429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rgbClr val="191919"/>
                </a:solidFill>
                <a:effectLst/>
                <a:uLnTx/>
                <a:uFillTx/>
              </a:rPr>
              <a:t>With mixed EdTech tools being used in classrooms, it’s difficult to measure results when unknown products are being</a:t>
            </a:r>
            <a:r>
              <a:rPr lang="en-US" sz="2400" kern="0" dirty="0">
                <a:solidFill>
                  <a:srgbClr val="191919"/>
                </a:solidFill>
              </a:rPr>
              <a:t> used.</a:t>
            </a:r>
          </a:p>
          <a:p>
            <a:pPr marL="342900" marR="0" lvl="0" indent="-3429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400" kern="0" dirty="0">
                <a:solidFill>
                  <a:srgbClr val="191919"/>
                </a:solidFill>
              </a:rPr>
              <a:t>Unknown EdTech tools have not been vetted for Student Data Privacy compliance</a:t>
            </a:r>
            <a:endParaRPr kumimoji="0" lang="en-US" sz="2400" b="1" i="0" u="none" strike="noStrike" kern="0" cap="none" spc="0" normalizeH="0" baseline="0" noProof="0" dirty="0">
              <a:ln>
                <a:noFill/>
              </a:ln>
              <a:solidFill>
                <a:srgbClr val="D22432"/>
              </a:solidFill>
              <a:effectLst/>
              <a:uLnTx/>
              <a:uFillTx/>
            </a:endParaRPr>
          </a:p>
        </p:txBody>
      </p:sp>
    </p:spTree>
    <p:extLst>
      <p:ext uri="{BB962C8B-B14F-4D97-AF65-F5344CB8AC3E}">
        <p14:creationId xmlns:p14="http://schemas.microsoft.com/office/powerpoint/2010/main" val="2241745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E23BB1-1942-439C-B294-B541B8E4A267}"/>
              </a:ext>
            </a:extLst>
          </p:cNvPr>
          <p:cNvSpPr/>
          <p:nvPr/>
        </p:nvSpPr>
        <p:spPr>
          <a:xfrm>
            <a:off x="1215482" y="0"/>
            <a:ext cx="6713035" cy="120032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1A5091">
                    <a:lumMod val="75000"/>
                  </a:srgbClr>
                </a:solidFill>
                <a:effectLst/>
                <a:uLnTx/>
                <a:uFillTx/>
              </a:rPr>
              <a:t>Improving Policies and Practices</a:t>
            </a:r>
          </a:p>
          <a:p>
            <a:pPr marL="0" marR="0" lvl="0" indent="0" algn="ctr" defTabSz="914400" eaLnBrk="1" fontAlgn="auto" latinLnBrk="0" hangingPunct="1">
              <a:lnSpc>
                <a:spcPct val="100000"/>
              </a:lnSpc>
              <a:spcBef>
                <a:spcPts val="0"/>
              </a:spcBef>
              <a:spcAft>
                <a:spcPts val="0"/>
              </a:spcAft>
              <a:buClrTx/>
              <a:buSzTx/>
              <a:buFontTx/>
              <a:buNone/>
              <a:tabLst/>
              <a:defRPr/>
            </a:pPr>
            <a:r>
              <a:rPr lang="en-US" sz="3600" b="1" kern="0" dirty="0">
                <a:solidFill>
                  <a:srgbClr val="1A5091">
                    <a:lumMod val="75000"/>
                  </a:srgbClr>
                </a:solidFill>
              </a:rPr>
              <a:t>(Managing Risk)</a:t>
            </a:r>
            <a:endParaRPr kumimoji="0" lang="en-US" sz="3600" b="0" i="0" u="none" strike="noStrike" kern="0" cap="none" spc="0" normalizeH="0" baseline="0" noProof="0" dirty="0">
              <a:ln>
                <a:noFill/>
              </a:ln>
              <a:solidFill>
                <a:sysClr val="windowText" lastClr="000000"/>
              </a:solidFill>
              <a:effectLst/>
              <a:uLnTx/>
              <a:uFillTx/>
            </a:endParaRPr>
          </a:p>
        </p:txBody>
      </p:sp>
      <p:sp>
        <p:nvSpPr>
          <p:cNvPr id="3" name="TextBox 2">
            <a:extLst>
              <a:ext uri="{FF2B5EF4-FFF2-40B4-BE49-F238E27FC236}">
                <a16:creationId xmlns:a16="http://schemas.microsoft.com/office/drawing/2014/main" id="{FE0513D6-5E22-49DF-AAB1-5AD168759D40}"/>
              </a:ext>
            </a:extLst>
          </p:cNvPr>
          <p:cNvSpPr txBox="1"/>
          <p:nvPr/>
        </p:nvSpPr>
        <p:spPr>
          <a:xfrm>
            <a:off x="237067" y="1285471"/>
            <a:ext cx="1636338"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4184"/>
                </a:solidFill>
                <a:effectLst/>
                <a:uLnTx/>
                <a:uFillTx/>
              </a:rPr>
              <a:t>Monitor</a:t>
            </a:r>
          </a:p>
          <a:p>
            <a:pPr marL="0" marR="0" lvl="0" indent="0" defTabSz="914400" eaLnBrk="1" fontAlgn="auto" latinLnBrk="0" hangingPunct="1">
              <a:lnSpc>
                <a:spcPct val="100000"/>
              </a:lnSpc>
              <a:spcBef>
                <a:spcPts val="0"/>
              </a:spcBef>
              <a:spcAft>
                <a:spcPts val="0"/>
              </a:spcAft>
              <a:buClrTx/>
              <a:buSzTx/>
              <a:buFontTx/>
              <a:buNone/>
              <a:tabLst/>
              <a:defRPr/>
            </a:pPr>
            <a:r>
              <a:rPr lang="en-US" sz="2800" b="1" kern="0" dirty="0">
                <a:solidFill>
                  <a:srgbClr val="004184"/>
                </a:solidFill>
              </a:rPr>
              <a:t>(Identify)</a:t>
            </a:r>
            <a:endParaRPr kumimoji="0" lang="en-US" sz="2800" b="1" i="0" u="none" strike="noStrike" kern="0" cap="none" spc="0" normalizeH="0" baseline="0" noProof="0" dirty="0">
              <a:ln>
                <a:noFill/>
              </a:ln>
              <a:solidFill>
                <a:srgbClr val="004184"/>
              </a:solidFill>
              <a:effectLst/>
              <a:uLnTx/>
              <a:uFillTx/>
            </a:endParaRPr>
          </a:p>
        </p:txBody>
      </p:sp>
      <p:sp>
        <p:nvSpPr>
          <p:cNvPr id="4" name="TextBox 3">
            <a:extLst>
              <a:ext uri="{FF2B5EF4-FFF2-40B4-BE49-F238E27FC236}">
                <a16:creationId xmlns:a16="http://schemas.microsoft.com/office/drawing/2014/main" id="{BE73490E-82C9-44DD-A997-CE2E6ABBD7E3}"/>
              </a:ext>
            </a:extLst>
          </p:cNvPr>
          <p:cNvSpPr txBox="1"/>
          <p:nvPr/>
        </p:nvSpPr>
        <p:spPr>
          <a:xfrm>
            <a:off x="237067" y="2639687"/>
            <a:ext cx="1536182"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4184"/>
                </a:solidFill>
                <a:effectLst/>
                <a:uLnTx/>
                <a:uFillTx/>
              </a:rPr>
              <a:t>Measure</a:t>
            </a:r>
          </a:p>
          <a:p>
            <a:pPr marL="0" marR="0" lvl="0" indent="0" defTabSz="914400" eaLnBrk="1" fontAlgn="auto" latinLnBrk="0" hangingPunct="1">
              <a:lnSpc>
                <a:spcPct val="100000"/>
              </a:lnSpc>
              <a:spcBef>
                <a:spcPts val="0"/>
              </a:spcBef>
              <a:spcAft>
                <a:spcPts val="0"/>
              </a:spcAft>
              <a:buClrTx/>
              <a:buSzTx/>
              <a:buFontTx/>
              <a:buNone/>
              <a:tabLst/>
              <a:defRPr/>
            </a:pPr>
            <a:r>
              <a:rPr lang="en-US" sz="2800" b="1" kern="0" dirty="0">
                <a:solidFill>
                  <a:srgbClr val="004184"/>
                </a:solidFill>
              </a:rPr>
              <a:t>(Assess)</a:t>
            </a:r>
            <a:endParaRPr kumimoji="0" lang="en-US" sz="2800" b="1" i="0" u="none" strike="noStrike" kern="0" cap="none" spc="0" normalizeH="0" baseline="0" noProof="0" dirty="0">
              <a:ln>
                <a:noFill/>
              </a:ln>
              <a:solidFill>
                <a:srgbClr val="004184"/>
              </a:solidFill>
              <a:effectLst/>
              <a:uLnTx/>
              <a:uFillTx/>
            </a:endParaRPr>
          </a:p>
        </p:txBody>
      </p:sp>
      <p:sp>
        <p:nvSpPr>
          <p:cNvPr id="5" name="TextBox 4">
            <a:extLst>
              <a:ext uri="{FF2B5EF4-FFF2-40B4-BE49-F238E27FC236}">
                <a16:creationId xmlns:a16="http://schemas.microsoft.com/office/drawing/2014/main" id="{B011496F-BA91-4193-A4EE-3EE2F79E6EA7}"/>
              </a:ext>
            </a:extLst>
          </p:cNvPr>
          <p:cNvSpPr txBox="1"/>
          <p:nvPr/>
        </p:nvSpPr>
        <p:spPr>
          <a:xfrm>
            <a:off x="237067" y="4088589"/>
            <a:ext cx="1536182"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4184"/>
                </a:solidFill>
                <a:effectLst/>
                <a:uLnTx/>
                <a:uFillTx/>
              </a:rPr>
              <a:t>Adapt</a:t>
            </a:r>
          </a:p>
          <a:p>
            <a:pPr marL="0" marR="0" lvl="0" indent="0" defTabSz="914400" eaLnBrk="1" fontAlgn="auto" latinLnBrk="0" hangingPunct="1">
              <a:lnSpc>
                <a:spcPct val="100000"/>
              </a:lnSpc>
              <a:spcBef>
                <a:spcPts val="0"/>
              </a:spcBef>
              <a:spcAft>
                <a:spcPts val="0"/>
              </a:spcAft>
              <a:buClrTx/>
              <a:buSzTx/>
              <a:buFontTx/>
              <a:buNone/>
              <a:tabLst/>
              <a:defRPr/>
            </a:pPr>
            <a:r>
              <a:rPr lang="en-US" sz="2800" b="1" kern="0" dirty="0">
                <a:solidFill>
                  <a:srgbClr val="004184"/>
                </a:solidFill>
              </a:rPr>
              <a:t>(Control)</a:t>
            </a:r>
            <a:endParaRPr kumimoji="0" lang="en-US" sz="2800" b="1" i="0" u="none" strike="noStrike" kern="0" cap="none" spc="0" normalizeH="0" baseline="0" noProof="0" dirty="0">
              <a:ln>
                <a:noFill/>
              </a:ln>
              <a:solidFill>
                <a:srgbClr val="004184"/>
              </a:solidFill>
              <a:effectLst/>
              <a:uLnTx/>
              <a:uFillTx/>
            </a:endParaRPr>
          </a:p>
        </p:txBody>
      </p:sp>
      <p:sp>
        <p:nvSpPr>
          <p:cNvPr id="6" name="TextBox 5">
            <a:extLst>
              <a:ext uri="{FF2B5EF4-FFF2-40B4-BE49-F238E27FC236}">
                <a16:creationId xmlns:a16="http://schemas.microsoft.com/office/drawing/2014/main" id="{14AB3D6C-E554-4AC8-91BC-117548B3E3D4}"/>
              </a:ext>
            </a:extLst>
          </p:cNvPr>
          <p:cNvSpPr txBox="1"/>
          <p:nvPr/>
        </p:nvSpPr>
        <p:spPr>
          <a:xfrm>
            <a:off x="2214657" y="1285471"/>
            <a:ext cx="5982511" cy="1400383"/>
          </a:xfrm>
          <a:prstGeom prst="rect">
            <a:avLst/>
          </a:prstGeom>
          <a:noFill/>
        </p:spPr>
        <p:txBody>
          <a:bodyPr wrap="square" rtlCol="0">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lang="en-US" sz="2000" kern="0" dirty="0">
                <a:solidFill>
                  <a:srgbClr val="004184"/>
                </a:solidFill>
              </a:rPr>
              <a:t>Do you know all of the EdTech tools being used on the school network?</a:t>
            </a:r>
            <a:endParaRPr kumimoji="0" lang="en-US" sz="2000" b="0" i="0" u="none" strike="noStrike" kern="0" cap="none" spc="0" normalizeH="0" baseline="0" noProof="0" dirty="0">
              <a:ln>
                <a:noFill/>
              </a:ln>
              <a:solidFill>
                <a:srgbClr val="004184"/>
              </a:solidFill>
              <a:effectLst/>
              <a:uLnTx/>
              <a:uFillTx/>
            </a:endParaRPr>
          </a:p>
          <a:p>
            <a:pPr marL="0" marR="0" lvl="0" indent="0" defTabSz="914400" eaLnBrk="1" fontAlgn="auto" latinLnBrk="0" hangingPunct="1">
              <a:lnSpc>
                <a:spcPct val="100000"/>
              </a:lnSpc>
              <a:spcBef>
                <a:spcPts val="600"/>
              </a:spcBef>
              <a:spcAft>
                <a:spcPts val="0"/>
              </a:spcAft>
              <a:buClrTx/>
              <a:buSzTx/>
              <a:buFontTx/>
              <a:buNone/>
              <a:tabLst/>
              <a:defRPr/>
            </a:pPr>
            <a:r>
              <a:rPr kumimoji="0" lang="en-US" sz="2000" b="0" i="0" u="none" strike="noStrike" kern="0" cap="none" spc="0" normalizeH="0" baseline="0" noProof="0" dirty="0">
                <a:ln>
                  <a:noFill/>
                </a:ln>
                <a:solidFill>
                  <a:srgbClr val="004184"/>
                </a:solidFill>
                <a:effectLst/>
                <a:uLnTx/>
                <a:uFillTx/>
              </a:rPr>
              <a:t>How do </a:t>
            </a:r>
            <a:r>
              <a:rPr lang="en-US" sz="2000" kern="0" dirty="0">
                <a:solidFill>
                  <a:srgbClr val="004184"/>
                </a:solidFill>
              </a:rPr>
              <a:t>you</a:t>
            </a:r>
            <a:r>
              <a:rPr kumimoji="0" lang="en-US" sz="2000" b="0" i="0" u="none" strike="noStrike" kern="0" cap="none" spc="0" normalizeH="0" baseline="0" noProof="0" dirty="0">
                <a:ln>
                  <a:noFill/>
                </a:ln>
                <a:solidFill>
                  <a:srgbClr val="004184"/>
                </a:solidFill>
                <a:effectLst/>
                <a:uLnTx/>
                <a:uFillTx/>
              </a:rPr>
              <a:t> detect unknown or unapproved tools being used? </a:t>
            </a:r>
          </a:p>
        </p:txBody>
      </p:sp>
      <p:sp>
        <p:nvSpPr>
          <p:cNvPr id="7" name="TextBox 6">
            <a:extLst>
              <a:ext uri="{FF2B5EF4-FFF2-40B4-BE49-F238E27FC236}">
                <a16:creationId xmlns:a16="http://schemas.microsoft.com/office/drawing/2014/main" id="{43ED50B8-8E4E-41D2-BE8E-06EF72C195E9}"/>
              </a:ext>
            </a:extLst>
          </p:cNvPr>
          <p:cNvSpPr txBox="1"/>
          <p:nvPr/>
        </p:nvSpPr>
        <p:spPr>
          <a:xfrm>
            <a:off x="2214657" y="2760127"/>
            <a:ext cx="6783428" cy="1092607"/>
          </a:xfrm>
          <a:prstGeom prst="rect">
            <a:avLst/>
          </a:prstGeom>
          <a:noFill/>
        </p:spPr>
        <p:txBody>
          <a:bodyPr wrap="square" rtlCol="0">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lang="en-US" sz="2000" kern="0" dirty="0">
                <a:solidFill>
                  <a:srgbClr val="004184"/>
                </a:solidFill>
              </a:rPr>
              <a:t>Do all tools being used meet the districts student data privacy requirements?</a:t>
            </a:r>
          </a:p>
          <a:p>
            <a:pPr marL="0" marR="0" lvl="0" indent="0" defTabSz="914400" eaLnBrk="1" fontAlgn="auto" latinLnBrk="0" hangingPunct="1">
              <a:lnSpc>
                <a:spcPct val="100000"/>
              </a:lnSpc>
              <a:spcBef>
                <a:spcPts val="600"/>
              </a:spcBef>
              <a:spcAft>
                <a:spcPts val="0"/>
              </a:spcAft>
              <a:buClrTx/>
              <a:buSzTx/>
              <a:buFontTx/>
              <a:buNone/>
              <a:tabLst/>
              <a:defRPr/>
            </a:pPr>
            <a:r>
              <a:rPr kumimoji="0" lang="en-US" sz="2000" b="0" i="0" u="none" strike="noStrike" kern="0" cap="none" spc="0" normalizeH="0" baseline="0" noProof="0" dirty="0">
                <a:ln>
                  <a:noFill/>
                </a:ln>
                <a:solidFill>
                  <a:srgbClr val="004184"/>
                </a:solidFill>
                <a:effectLst/>
                <a:uLnTx/>
                <a:uFillTx/>
              </a:rPr>
              <a:t>What type of data is being shared with these tools/providers? </a:t>
            </a:r>
          </a:p>
        </p:txBody>
      </p:sp>
      <p:sp>
        <p:nvSpPr>
          <p:cNvPr id="8" name="TextBox 7">
            <a:extLst>
              <a:ext uri="{FF2B5EF4-FFF2-40B4-BE49-F238E27FC236}">
                <a16:creationId xmlns:a16="http://schemas.microsoft.com/office/drawing/2014/main" id="{8C5993DC-9040-4FE1-B6F6-5D068AC2539F}"/>
              </a:ext>
            </a:extLst>
          </p:cNvPr>
          <p:cNvSpPr txBox="1"/>
          <p:nvPr/>
        </p:nvSpPr>
        <p:spPr>
          <a:xfrm>
            <a:off x="2214657" y="4088589"/>
            <a:ext cx="6436480" cy="133882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4184"/>
                </a:solidFill>
                <a:effectLst/>
                <a:uLnTx/>
                <a:uFillTx/>
              </a:rPr>
              <a:t>What action do you take when you detect unapproved usage?</a:t>
            </a:r>
          </a:p>
          <a:p>
            <a:pPr marL="0" marR="0" lvl="0" indent="0" defTabSz="914400" eaLnBrk="1" fontAlgn="auto" latinLnBrk="0" hangingPunct="1">
              <a:lnSpc>
                <a:spcPct val="100000"/>
              </a:lnSpc>
              <a:spcBef>
                <a:spcPts val="600"/>
              </a:spcBef>
              <a:spcAft>
                <a:spcPts val="0"/>
              </a:spcAft>
              <a:buClrTx/>
              <a:buSzTx/>
              <a:buFontTx/>
              <a:buNone/>
              <a:tabLst/>
              <a:defRPr/>
            </a:pPr>
            <a:r>
              <a:rPr kumimoji="0" lang="en-US" sz="2000" b="0" i="0" u="none" strike="noStrike" kern="0" cap="none" spc="0" normalizeH="0" baseline="0" noProof="0" dirty="0">
                <a:ln>
                  <a:noFill/>
                </a:ln>
                <a:solidFill>
                  <a:srgbClr val="004184"/>
                </a:solidFill>
                <a:effectLst/>
                <a:uLnTx/>
                <a:uFillTx/>
              </a:rPr>
              <a:t>Are you proactively mitigating student data privacy risks?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4184"/>
              </a:solidFill>
              <a:effectLst/>
              <a:uLnTx/>
              <a:uFillTx/>
            </a:endParaRPr>
          </a:p>
        </p:txBody>
      </p:sp>
    </p:spTree>
    <p:extLst>
      <p:ext uri="{BB962C8B-B14F-4D97-AF65-F5344CB8AC3E}">
        <p14:creationId xmlns:p14="http://schemas.microsoft.com/office/powerpoint/2010/main" val="370993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93DDD27-1689-4951-A097-093767A78AD7}"/>
              </a:ext>
            </a:extLst>
          </p:cNvPr>
          <p:cNvPicPr>
            <a:picLocks noChangeAspect="1"/>
          </p:cNvPicPr>
          <p:nvPr/>
        </p:nvPicPr>
        <p:blipFill>
          <a:blip r:embed="rId3"/>
          <a:stretch>
            <a:fillRect/>
          </a:stretch>
        </p:blipFill>
        <p:spPr>
          <a:xfrm>
            <a:off x="0" y="223"/>
            <a:ext cx="2534343" cy="2793169"/>
          </a:xfrm>
          <a:prstGeom prst="rect">
            <a:avLst/>
          </a:prstGeom>
        </p:spPr>
      </p:pic>
      <p:sp>
        <p:nvSpPr>
          <p:cNvPr id="10" name="Title 3">
            <a:extLst>
              <a:ext uri="{FF2B5EF4-FFF2-40B4-BE49-F238E27FC236}">
                <a16:creationId xmlns:a16="http://schemas.microsoft.com/office/drawing/2014/main" id="{FECEA9CC-F82F-472B-9B7A-4D5A343F195E}"/>
              </a:ext>
            </a:extLst>
          </p:cNvPr>
          <p:cNvSpPr>
            <a:spLocks noGrp="1"/>
          </p:cNvSpPr>
          <p:nvPr>
            <p:ph type="title"/>
          </p:nvPr>
        </p:nvSpPr>
        <p:spPr>
          <a:xfrm>
            <a:off x="2580723" y="33546"/>
            <a:ext cx="6563277" cy="610809"/>
          </a:xfrm>
        </p:spPr>
        <p:txBody>
          <a:bodyPr/>
          <a:lstStyle/>
          <a:p>
            <a:pPr algn="ctr"/>
            <a:r>
              <a:rPr lang="en-US" sz="3600" dirty="0">
                <a:solidFill>
                  <a:schemeClr val="bg1"/>
                </a:solidFill>
              </a:rPr>
              <a:t>Improving Policies and Practices</a:t>
            </a:r>
          </a:p>
        </p:txBody>
      </p:sp>
      <p:sp>
        <p:nvSpPr>
          <p:cNvPr id="15" name="Text Placeholder 14">
            <a:extLst>
              <a:ext uri="{FF2B5EF4-FFF2-40B4-BE49-F238E27FC236}">
                <a16:creationId xmlns:a16="http://schemas.microsoft.com/office/drawing/2014/main" id="{37C67B05-7797-4D0D-B6F3-552D3C687937}"/>
              </a:ext>
            </a:extLst>
          </p:cNvPr>
          <p:cNvSpPr>
            <a:spLocks noGrp="1"/>
          </p:cNvSpPr>
          <p:nvPr>
            <p:ph type="body" sz="quarter" idx="13"/>
          </p:nvPr>
        </p:nvSpPr>
        <p:spPr>
          <a:xfrm>
            <a:off x="2580722" y="644355"/>
            <a:ext cx="6563277" cy="6005827"/>
          </a:xfrm>
        </p:spPr>
        <p:txBody>
          <a:bodyPr/>
          <a:lstStyle/>
          <a:p>
            <a:r>
              <a:rPr lang="en-US" sz="2400" dirty="0">
                <a:solidFill>
                  <a:schemeClr val="accent4"/>
                </a:solidFill>
              </a:rPr>
              <a:t> Approved Apps List: </a:t>
            </a:r>
            <a:r>
              <a:rPr lang="en-US" sz="2400" dirty="0"/>
              <a:t>Maintain a list of apps that have been vetted and approved for campus and classroom use, whether free or purchased.</a:t>
            </a:r>
          </a:p>
          <a:p>
            <a:r>
              <a:rPr lang="en-US" sz="2400" dirty="0">
                <a:solidFill>
                  <a:schemeClr val="accent4"/>
                </a:solidFill>
              </a:rPr>
              <a:t> Inventory: </a:t>
            </a:r>
            <a:r>
              <a:rPr lang="en-US" sz="2400" dirty="0"/>
              <a:t>Identify which tools are being used in the classroom on a frequent basis to keep approved list up to date.</a:t>
            </a:r>
          </a:p>
          <a:p>
            <a:r>
              <a:rPr lang="en-US" sz="2400" dirty="0">
                <a:solidFill>
                  <a:schemeClr val="accent4"/>
                </a:solidFill>
              </a:rPr>
              <a:t>Standardize Agreements: </a:t>
            </a:r>
            <a:r>
              <a:rPr lang="en-US" sz="2400" dirty="0"/>
              <a:t>Adopt and require vendors to adhere to a single data sharing agreement and/or participate with a student data privacy organization.</a:t>
            </a:r>
          </a:p>
          <a:p>
            <a:pPr lvl="1"/>
            <a:r>
              <a:rPr lang="en-US" sz="2400" dirty="0">
                <a:solidFill>
                  <a:schemeClr val="accent4"/>
                </a:solidFill>
              </a:rPr>
              <a:t>WI SDPC: https://sdpc.a4l.org/view_alliance.php?state=WI</a:t>
            </a:r>
          </a:p>
          <a:p>
            <a:pPr lvl="1"/>
            <a:r>
              <a:rPr lang="en-US" sz="2400" dirty="0">
                <a:solidFill>
                  <a:schemeClr val="accent4"/>
                </a:solidFill>
              </a:rPr>
              <a:t>FPF: https://studentprivacypledge.org</a:t>
            </a:r>
          </a:p>
          <a:p>
            <a:endParaRPr lang="en-US" dirty="0">
              <a:solidFill>
                <a:schemeClr val="accent4"/>
              </a:solidFill>
            </a:endParaRPr>
          </a:p>
          <a:p>
            <a:endParaRPr lang="en-US" dirty="0">
              <a:solidFill>
                <a:schemeClr val="accent4"/>
              </a:solidFill>
            </a:endParaRPr>
          </a:p>
          <a:p>
            <a:endParaRPr lang="en-US" dirty="0">
              <a:solidFill>
                <a:schemeClr val="accent4"/>
              </a:solidFill>
            </a:endParaRPr>
          </a:p>
          <a:p>
            <a:endParaRPr lang="en-US" dirty="0"/>
          </a:p>
        </p:txBody>
      </p:sp>
      <p:sp>
        <p:nvSpPr>
          <p:cNvPr id="17" name="Text Placeholder 16">
            <a:extLst>
              <a:ext uri="{FF2B5EF4-FFF2-40B4-BE49-F238E27FC236}">
                <a16:creationId xmlns:a16="http://schemas.microsoft.com/office/drawing/2014/main" id="{7C0597A0-71CD-4966-B30E-2956F88D6098}"/>
              </a:ext>
            </a:extLst>
          </p:cNvPr>
          <p:cNvSpPr>
            <a:spLocks noGrp="1"/>
          </p:cNvSpPr>
          <p:nvPr>
            <p:ph type="body" sz="quarter" idx="12"/>
          </p:nvPr>
        </p:nvSpPr>
        <p:spPr>
          <a:xfrm>
            <a:off x="0" y="3581770"/>
            <a:ext cx="2534344" cy="1729818"/>
          </a:xfrm>
        </p:spPr>
        <p:txBody>
          <a:bodyPr/>
          <a:lstStyle/>
          <a:p>
            <a:pPr algn="ctr"/>
            <a:r>
              <a:rPr lang="en-US" sz="2800" b="1" dirty="0">
                <a:solidFill>
                  <a:srgbClr val="004184"/>
                </a:solidFill>
              </a:rPr>
              <a:t>Accountability</a:t>
            </a:r>
            <a:r>
              <a:rPr lang="en-US" sz="2800" b="1" dirty="0">
                <a:solidFill>
                  <a:schemeClr val="accent1">
                    <a:lumMod val="50000"/>
                  </a:schemeClr>
                </a:solidFill>
              </a:rPr>
              <a:t> and </a:t>
            </a:r>
          </a:p>
          <a:p>
            <a:pPr algn="ctr"/>
            <a:r>
              <a:rPr lang="en-US" sz="2800" b="1" dirty="0">
                <a:solidFill>
                  <a:schemeClr val="accent1">
                    <a:lumMod val="50000"/>
                  </a:schemeClr>
                </a:solidFill>
              </a:rPr>
              <a:t>Controlling Risk</a:t>
            </a:r>
          </a:p>
        </p:txBody>
      </p:sp>
    </p:spTree>
    <p:extLst>
      <p:ext uri="{BB962C8B-B14F-4D97-AF65-F5344CB8AC3E}">
        <p14:creationId xmlns:p14="http://schemas.microsoft.com/office/powerpoint/2010/main" val="157800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2018 ENA PPT Color Scheme">
      <a:dk1>
        <a:srgbClr val="191919"/>
      </a:dk1>
      <a:lt1>
        <a:srgbClr val="FFFFFF"/>
      </a:lt1>
      <a:dk2>
        <a:srgbClr val="1A5091"/>
      </a:dk2>
      <a:lt2>
        <a:srgbClr val="666666"/>
      </a:lt2>
      <a:accent1>
        <a:srgbClr val="B31021"/>
      </a:accent1>
      <a:accent2>
        <a:srgbClr val="F2B941"/>
      </a:accent2>
      <a:accent3>
        <a:srgbClr val="7ABBCB"/>
      </a:accent3>
      <a:accent4>
        <a:srgbClr val="1A5091"/>
      </a:accent4>
      <a:accent5>
        <a:srgbClr val="D22432"/>
      </a:accent5>
      <a:accent6>
        <a:srgbClr val="9DD750"/>
      </a:accent6>
      <a:hlink>
        <a:srgbClr val="1A5091"/>
      </a:hlink>
      <a:folHlink>
        <a:srgbClr val="023873"/>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e xmlns="efd3920b-4ea5-404a-a311-f37234a0c5f7">Maine</State>
    <Date_x0020_Presented xmlns="efd3920b-4ea5-404a-a311-f37234a0c5f7">2018-10-18T05:00:00+00:00</Date_x0020_Presented>
    <City xmlns="efd3920b-4ea5-404a-a311-f37234a0c5f7">Augusta</City>
    <Topic_x0028_s_x0029_ xmlns="efd3920b-4ea5-404a-a311-f37234a0c5f7">
      <Value>CatchOn</Value>
    </Topic_x0028_s_x0029_>
    <Description0 xmlns="efd3920b-4ea5-404a-a311-f37234a0c5f7">CatchOn is a powerful administrative tool that provides district technology leaders with real-time data about app use, implementation fidelity, cost, and ROI. By capturing and sharing insights on which technologies are truly effective for schools, learning outcomes can be improved at a lower cost. Join our session to discover how you can leverage this solution to see which apps are being used in your classrooms, discover new trending apps, and see 100 percent of user activity on all iOS, Mac, Windows, and Chrome devices.</Description0>
    <Presentation_x0020_Type xmlns="efd3920b-4ea5-404a-a311-f37234a0c5f7">Standard session</Presentation_x0020_Type>
    <Customer xmlns="efd3920b-4ea5-404a-a311-f37234a0c5f7">
      <UserInfo>
        <DisplayName>i:0#.f|membership|mcougan@ena.com</DisplayName>
        <AccountId>49</AccountId>
        <AccountType/>
      </UserInfo>
    </Customer>
    <File_x0020_Use xmlns="efd3920b-4ea5-404a-a311-f37234a0c5f7">
      <Value>Public - Approved to Use</Value>
    </File_x0020_Us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D2CF01C7F0B3E4796A797D57C2C7289" ma:contentTypeVersion="14" ma:contentTypeDescription="Create a new document." ma:contentTypeScope="" ma:versionID="23fb76a5a7020a5a37f1033a95bee0c1">
  <xsd:schema xmlns:xsd="http://www.w3.org/2001/XMLSchema" xmlns:xs="http://www.w3.org/2001/XMLSchema" xmlns:p="http://schemas.microsoft.com/office/2006/metadata/properties" xmlns:ns2="efd3920b-4ea5-404a-a311-f37234a0c5f7" xmlns:ns3="28169470-e62a-4c7b-91e9-d3e64174c0c0" targetNamespace="http://schemas.microsoft.com/office/2006/metadata/properties" ma:root="true" ma:fieldsID="0cd90c9bf6225b8afaa51b555667fed6" ns2:_="" ns3:_="">
    <xsd:import namespace="efd3920b-4ea5-404a-a311-f37234a0c5f7"/>
    <xsd:import namespace="28169470-e62a-4c7b-91e9-d3e64174c0c0"/>
    <xsd:element name="properties">
      <xsd:complexType>
        <xsd:sequence>
          <xsd:element name="documentManagement">
            <xsd:complexType>
              <xsd:all>
                <xsd:element ref="ns2:MediaServiceMetadata" minOccurs="0"/>
                <xsd:element ref="ns2:MediaServiceFastMetadata" minOccurs="0"/>
                <xsd:element ref="ns2:Date_x0020_Presented"/>
                <xsd:element ref="ns2:Topic_x0028_s_x0029_" minOccurs="0"/>
                <xsd:element ref="ns2:Description0" minOccurs="0"/>
                <xsd:element ref="ns2:State"/>
                <xsd:element ref="ns2:City"/>
                <xsd:element ref="ns2:Presentation_x0020_Type"/>
                <xsd:element ref="ns2:Customer"/>
                <xsd:element ref="ns3:SharedWithUsers" minOccurs="0"/>
                <xsd:element ref="ns3:SharedWithDetails" minOccurs="0"/>
                <xsd:element ref="ns2:File_x0020_Us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d3920b-4ea5-404a-a311-f37234a0c5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ate_x0020_Presented" ma:index="10" ma:displayName="Date Presented" ma:description="Enter the date when this presentation was given." ma:format="DateOnly" ma:internalName="Date_x0020_Presented">
      <xsd:simpleType>
        <xsd:restriction base="dms:DateTime"/>
      </xsd:simpleType>
    </xsd:element>
    <xsd:element name="Topic_x0028_s_x0029_" ma:index="11" nillable="true" ma:displayName="Topic(s)" ma:description="Enter one or more topics covered in the content of this presentation" ma:internalName="Topic_x0028_s_x0029_" ma:requiredMultiChoice="true">
      <xsd:complexType>
        <xsd:complexContent>
          <xsd:extension base="dms:MultiChoice">
            <xsd:sequence>
              <xsd:element name="Value" maxOccurs="unbounded" minOccurs="0" nillable="true">
                <xsd:simpleType>
                  <xsd:restriction base="dms:Choice">
                    <xsd:enumeration value="ENA Broadband Solutions"/>
                    <xsd:enumeration value="ENA Wi-Fi Solutions"/>
                    <xsd:enumeration value="ENA Communication Solutions"/>
                    <xsd:enumeration value="ENA Cloud Solutions"/>
                    <xsd:enumeration value="ENA Security Solutions"/>
                    <xsd:enumeration value="ENA Internet Access"/>
                    <xsd:enumeration value="ENA WAN"/>
                    <xsd:enumeration value="ENA Websafe"/>
                    <xsd:enumeration value="ENA WebSafe Mobile"/>
                    <xsd:enumeration value="ENA Air"/>
                    <xsd:enumeration value="ENA TrustCompute"/>
                    <xsd:enumeration value="ENA TrustBackUp"/>
                    <xsd:enumeration value="ENA TrustVault"/>
                    <xsd:enumeration value="ENA NetDefender"/>
                    <xsd:enumeration value="ENA NetShield"/>
                    <xsd:enumeration value="ENa NetShield VPN"/>
                    <xsd:enumeration value="ENA UTM"/>
                    <xsd:enumeration value="ENA SmartVoice"/>
                    <xsd:enumeration value="ENA SmartLink"/>
                    <xsd:enumeration value="ENA SmartConference"/>
                    <xsd:enumeration value="Video Collaboration Powered by Zoom"/>
                    <xsd:enumeration value="ENA SmartFax"/>
                    <xsd:enumeration value="ENA Toll-Free"/>
                    <xsd:enumeration value="ENA Partner Program"/>
                    <xsd:enumeration value="CatchOn"/>
                    <xsd:enumeration value="TeleQuality"/>
                    <xsd:enumeration value="Thought Leadership"/>
                    <xsd:enumeration value="ENA Roadmap"/>
                  </xsd:restriction>
                </xsd:simpleType>
              </xsd:element>
            </xsd:sequence>
          </xsd:extension>
        </xsd:complexContent>
      </xsd:complexType>
    </xsd:element>
    <xsd:element name="Description0" ma:index="12" nillable="true" ma:displayName="Description" ma:description="Enter a description for you presentation, a summary of what the focus and goal of the presentation is." ma:format="Dropdown" ma:internalName="Description0">
      <xsd:simpleType>
        <xsd:restriction base="dms:Note"/>
      </xsd:simpleType>
    </xsd:element>
    <xsd:element name="State" ma:index="13" ma:displayName="State" ma:description="Enter the State the presentation was given in" ma:internalName="State">
      <xsd:simpleType>
        <xsd:restriction base="dms:Choice">
          <xsd:enumeration value="Alabama"/>
          <xsd:enumeration value="Alaska"/>
          <xsd:enumeration value="Arizona"/>
          <xsd:enumeration value="Arkansas"/>
          <xsd:enumeration value="California"/>
          <xsd:enumeration value="Colorado"/>
          <xsd:enumeration value="Connecticut"/>
          <xsd:enumeration value="Delaware"/>
          <xsd:enumeration value="Florida"/>
          <xsd:enumeration value="Georgia"/>
          <xsd:enumeration value="Hawaii"/>
          <xsd:enumeration value="Idaho"/>
          <xsd:enumeration value="Illinois"/>
          <xsd:enumeration value="Indiana"/>
          <xsd:enumeration value="Iowa"/>
          <xsd:enumeration value="Kansas"/>
          <xsd:enumeration value="Kentucky"/>
          <xsd:enumeration value="Louisiana"/>
          <xsd:enumeration value="Maine"/>
          <xsd:enumeration value="Maryland"/>
          <xsd:enumeration value="Massachusetts"/>
          <xsd:enumeration value="Michigan"/>
          <xsd:enumeration value="Minnesota"/>
          <xsd:enumeration value="Mississippi"/>
          <xsd:enumeration value="Missouri"/>
          <xsd:enumeration value="Montana"/>
          <xsd:enumeration value="Nebraska"/>
          <xsd:enumeration value="Nevada"/>
          <xsd:enumeration value="New Hampshire"/>
          <xsd:enumeration value="New Jersey"/>
          <xsd:enumeration value="New Mexico"/>
          <xsd:enumeration value="New York"/>
          <xsd:enumeration value="North Carolina"/>
          <xsd:enumeration value="North Dakota"/>
          <xsd:enumeration value="Ohio"/>
          <xsd:enumeration value="Oklahoma"/>
          <xsd:enumeration value="Oregon"/>
          <xsd:enumeration value="Pennsylvania"/>
          <xsd:enumeration value="Rhode Island"/>
          <xsd:enumeration value="South Carolina"/>
          <xsd:enumeration value="South Dakota"/>
          <xsd:enumeration value="Tennessee"/>
          <xsd:enumeration value="Texas"/>
          <xsd:enumeration value="Utah"/>
          <xsd:enumeration value="Vermont"/>
          <xsd:enumeration value="Virginia"/>
          <xsd:enumeration value="Washington"/>
          <xsd:enumeration value="West Virginia"/>
          <xsd:enumeration value="Wisconsin"/>
          <xsd:enumeration value="Wyoming"/>
        </xsd:restriction>
      </xsd:simpleType>
    </xsd:element>
    <xsd:element name="City" ma:index="14" ma:displayName="City" ma:description="Enter the name of the city in which the presentation was given." ma:internalName="City">
      <xsd:simpleType>
        <xsd:restriction base="dms:Text">
          <xsd:maxLength value="255"/>
        </xsd:restriction>
      </xsd:simpleType>
    </xsd:element>
    <xsd:element name="Presentation_x0020_Type" ma:index="15" ma:displayName="Presentation Type" ma:description="Standard session (30-60 min.)&#10;Extended session (1-2 hours)&#10;Workshop (2+ hours)" ma:internalName="Presentation_x0020_Type">
      <xsd:simpleType>
        <xsd:restriction base="dms:Choice">
          <xsd:enumeration value="Standard session"/>
          <xsd:enumeration value="Extended session"/>
          <xsd:enumeration value="Workshop"/>
        </xsd:restriction>
      </xsd:simpleType>
    </xsd:element>
    <xsd:element name="Customer" ma:index="16" ma:displayName="Presenter(s)" ma:description="Enter the names of the primary presenter and additional presenters" ma:list="UserInfo" ma:SharePointGroup="0" ma:internalName="Custom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File_x0020_Use" ma:index="19" nillable="true" ma:displayName="File Use" ma:description="File Use specifies how a file should be used and if at all." ma:format="Dropdown" ma:internalName="File_x0020_Use" ma:requiredMultiChoice="true">
      <xsd:complexType>
        <xsd:complexContent>
          <xsd:extension base="dms:MultiChoice">
            <xsd:sequence>
              <xsd:element name="Value" maxOccurs="unbounded" minOccurs="0" nillable="true">
                <xsd:simpleType>
                  <xsd:restriction base="dms:Choice">
                    <xsd:enumeration value="Public - Approved to Use"/>
                    <xsd:enumeration value="INTERNAL ONLY!"/>
                    <xsd:enumeration value="Archived - Reference Only"/>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8169470-e62a-4c7b-91e9-d3e64174c0c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DB1194-3928-4D5E-8DDF-9E3A1854AC8D}">
  <ds:schemaRefs>
    <ds:schemaRef ds:uri="efd3920b-4ea5-404a-a311-f37234a0c5f7"/>
    <ds:schemaRef ds:uri="http://schemas.microsoft.com/office/2006/documentManagement/types"/>
    <ds:schemaRef ds:uri="http://schemas.microsoft.com/office/2006/metadata/properties"/>
    <ds:schemaRef ds:uri="http://purl.org/dc/elements/1.1/"/>
    <ds:schemaRef ds:uri="http://purl.org/dc/dcmitype/"/>
    <ds:schemaRef ds:uri="http://schemas.openxmlformats.org/package/2006/metadata/core-properties"/>
    <ds:schemaRef ds:uri="http://purl.org/dc/terms/"/>
    <ds:schemaRef ds:uri="http://schemas.microsoft.com/office/infopath/2007/PartnerControls"/>
    <ds:schemaRef ds:uri="28169470-e62a-4c7b-91e9-d3e64174c0c0"/>
    <ds:schemaRef ds:uri="http://www.w3.org/XML/1998/namespace"/>
  </ds:schemaRefs>
</ds:datastoreItem>
</file>

<file path=customXml/itemProps2.xml><?xml version="1.0" encoding="utf-8"?>
<ds:datastoreItem xmlns:ds="http://schemas.openxmlformats.org/officeDocument/2006/customXml" ds:itemID="{6FA0E432-E944-4629-BFCD-4859AB406E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d3920b-4ea5-404a-a311-f37234a0c5f7"/>
    <ds:schemaRef ds:uri="28169470-e62a-4c7b-91e9-d3e64174c0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EC2402-C10E-4214-B6A0-D878B9A67A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19380</TotalTime>
  <Words>775</Words>
  <Application>Microsoft Office PowerPoint</Application>
  <PresentationFormat>On-screen Show (4:3)</PresentationFormat>
  <Paragraphs>99</Paragraphs>
  <Slides>12</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Calibri Light</vt:lpstr>
      <vt:lpstr>Courier New</vt:lpstr>
      <vt:lpstr>inherit</vt:lpstr>
      <vt:lpstr>1_Office Theme</vt:lpstr>
      <vt:lpstr>2_Office Theme</vt:lpstr>
      <vt:lpstr>How to Leverage Actionable Data to Produce Successful Outcomes</vt:lpstr>
      <vt:lpstr>PowerPoint Presentation</vt:lpstr>
      <vt:lpstr>The Digital Shift</vt:lpstr>
      <vt:lpstr>Digital Curriculum Management</vt:lpstr>
      <vt:lpstr>Student Data Privacy Legislation</vt:lpstr>
      <vt:lpstr>PowerPoint Presentation</vt:lpstr>
      <vt:lpstr>Benefits and Challenges of Rogue EdTech tools</vt:lpstr>
      <vt:lpstr>PowerPoint Presentation</vt:lpstr>
      <vt:lpstr>Improving Policies and Practices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Capture Real-Time Data on Every Device</dc:title>
  <dc:creator>Dedi Juniadi</dc:creator>
  <cp:lastModifiedBy>Lisa Knox</cp:lastModifiedBy>
  <cp:revision>998</cp:revision>
  <cp:lastPrinted>2015-12-16T22:29:23Z</cp:lastPrinted>
  <dcterms:created xsi:type="dcterms:W3CDTF">2015-07-30T03:12:37Z</dcterms:created>
  <dcterms:modified xsi:type="dcterms:W3CDTF">2020-03-03T14:08:00Z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0x0101008D2CF01C7F0B3E4796A797D57C2C7289</vt:lpwstr>
  </property>
  <property fmtid="{D5CDD505-2E9C-101B-9397-08002B2CF9AE}" pid="3" name="Order">
    <vt:r8>5100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Presenter(s)">
    <vt:lpwstr>24;#i:0#.f|membership|mcougan@ena.com</vt:lpwstr>
  </property>
  <property fmtid="{D5CDD505-2E9C-101B-9397-08002B2CF9AE}" pid="11" name="AuthorIds_UIVersion_1024">
    <vt:lpwstr>8</vt:lpwstr>
  </property>
</Properties>
</file>